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4" r:id="rId17"/>
    <p:sldId id="275" r:id="rId18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0492"/>
    <a:srgbClr val="FFFFFF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979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B72A47-DF10-4659-8270-3911CD04C9BA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A0367D0-CDD6-4A11-A127-D3BA10B76AB7}">
      <dgm:prSet/>
      <dgm:spPr/>
      <dgm:t>
        <a:bodyPr/>
        <a:lstStyle/>
        <a:p>
          <a:r>
            <a:rPr lang="es-PE" dirty="0"/>
            <a:t>1. Pocos </a:t>
          </a:r>
          <a:r>
            <a:rPr lang="es-PE" dirty="0" err="1"/>
            <a:t>espaciosverdes</a:t>
          </a:r>
          <a:r>
            <a:rPr lang="es-PE" dirty="0"/>
            <a:t>  en las aulas  </a:t>
          </a:r>
          <a:endParaRPr lang="en-US" dirty="0"/>
        </a:p>
      </dgm:t>
    </dgm:pt>
    <dgm:pt modelId="{7EE6435C-D2EC-4C22-8350-7DDBCB63D7CE}" type="parTrans" cxnId="{681A3543-E5B0-4AFB-9647-D5F2783AA514}">
      <dgm:prSet/>
      <dgm:spPr/>
      <dgm:t>
        <a:bodyPr/>
        <a:lstStyle/>
        <a:p>
          <a:endParaRPr lang="en-US"/>
        </a:p>
      </dgm:t>
    </dgm:pt>
    <dgm:pt modelId="{F2BE457D-96B2-4064-967E-397BD5D5B4FA}" type="sibTrans" cxnId="{681A3543-E5B0-4AFB-9647-D5F2783AA514}">
      <dgm:prSet/>
      <dgm:spPr/>
      <dgm:t>
        <a:bodyPr/>
        <a:lstStyle/>
        <a:p>
          <a:endParaRPr lang="en-US"/>
        </a:p>
      </dgm:t>
    </dgm:pt>
    <dgm:pt modelId="{58E6FF84-E8D6-4003-84C0-27CE8F4DCE3E}">
      <dgm:prSet/>
      <dgm:spPr/>
      <dgm:t>
        <a:bodyPr/>
        <a:lstStyle/>
        <a:p>
          <a:r>
            <a:rPr lang="es-PE" dirty="0"/>
            <a:t>2. Poco interés de algunas estudiantes   por el cuidado del ambiente </a:t>
          </a:r>
          <a:endParaRPr lang="en-US" dirty="0"/>
        </a:p>
      </dgm:t>
    </dgm:pt>
    <dgm:pt modelId="{F2C66D9B-6BF7-4E44-B518-600A58AFFC8F}" type="parTrans" cxnId="{60CB353E-390F-49EB-B764-90D07D199B7C}">
      <dgm:prSet/>
      <dgm:spPr/>
      <dgm:t>
        <a:bodyPr/>
        <a:lstStyle/>
        <a:p>
          <a:endParaRPr lang="en-US"/>
        </a:p>
      </dgm:t>
    </dgm:pt>
    <dgm:pt modelId="{0CFCF156-2F67-4465-A049-172D2CE96362}" type="sibTrans" cxnId="{60CB353E-390F-49EB-B764-90D07D199B7C}">
      <dgm:prSet/>
      <dgm:spPr/>
      <dgm:t>
        <a:bodyPr/>
        <a:lstStyle/>
        <a:p>
          <a:endParaRPr lang="en-US"/>
        </a:p>
      </dgm:t>
    </dgm:pt>
    <dgm:pt modelId="{AC8F6C74-678C-48E4-A8E8-185090843BE6}">
      <dgm:prSet/>
      <dgm:spPr/>
      <dgm:t>
        <a:bodyPr/>
        <a:lstStyle/>
        <a:p>
          <a:r>
            <a:rPr lang="es-PE" dirty="0"/>
            <a:t>3. Uso inadecuado de  desperdicio  de materiales  reciclables como baldes y recipientes  de  pinturas </a:t>
          </a:r>
          <a:endParaRPr lang="en-US" dirty="0"/>
        </a:p>
      </dgm:t>
    </dgm:pt>
    <dgm:pt modelId="{A236E7A7-A715-4035-B994-00540387771C}" type="parTrans" cxnId="{62054688-D4B0-49C7-BABF-3BBFCD4A64AB}">
      <dgm:prSet/>
      <dgm:spPr/>
      <dgm:t>
        <a:bodyPr/>
        <a:lstStyle/>
        <a:p>
          <a:endParaRPr lang="en-US"/>
        </a:p>
      </dgm:t>
    </dgm:pt>
    <dgm:pt modelId="{525998FB-2F3B-4543-AFED-AE1208B57A3A}" type="sibTrans" cxnId="{62054688-D4B0-49C7-BABF-3BBFCD4A64AB}">
      <dgm:prSet/>
      <dgm:spPr/>
      <dgm:t>
        <a:bodyPr/>
        <a:lstStyle/>
        <a:p>
          <a:endParaRPr lang="en-US"/>
        </a:p>
      </dgm:t>
    </dgm:pt>
    <dgm:pt modelId="{D4C80292-10EE-4CE0-B6EA-229F6ACCFB93}">
      <dgm:prSet/>
      <dgm:spPr/>
      <dgm:t>
        <a:bodyPr/>
        <a:lstStyle/>
        <a:p>
          <a:r>
            <a:rPr lang="es-PE" dirty="0"/>
            <a:t>4. Necesidad  de  fortalecer la conciencia ambiental y financiera </a:t>
          </a:r>
          <a:endParaRPr lang="en-US" dirty="0"/>
        </a:p>
      </dgm:t>
    </dgm:pt>
    <dgm:pt modelId="{171A85F8-A859-4956-8E70-F9716A269513}" type="parTrans" cxnId="{83FE8392-0DD7-424B-87BC-E3D204C27DB8}">
      <dgm:prSet/>
      <dgm:spPr/>
      <dgm:t>
        <a:bodyPr/>
        <a:lstStyle/>
        <a:p>
          <a:endParaRPr lang="en-US"/>
        </a:p>
      </dgm:t>
    </dgm:pt>
    <dgm:pt modelId="{9844F601-6F7A-416A-8B18-F1DFA00E8962}" type="sibTrans" cxnId="{83FE8392-0DD7-424B-87BC-E3D204C27DB8}">
      <dgm:prSet/>
      <dgm:spPr/>
      <dgm:t>
        <a:bodyPr/>
        <a:lstStyle/>
        <a:p>
          <a:endParaRPr lang="en-US"/>
        </a:p>
      </dgm:t>
    </dgm:pt>
    <dgm:pt modelId="{81025E35-954E-49FE-8828-25EAC1E3FCEE}" type="pres">
      <dgm:prSet presAssocID="{A2B72A47-DF10-4659-8270-3911CD04C9BA}" presName="linear" presStyleCnt="0">
        <dgm:presLayoutVars>
          <dgm:animLvl val="lvl"/>
          <dgm:resizeHandles val="exact"/>
        </dgm:presLayoutVars>
      </dgm:prSet>
      <dgm:spPr/>
    </dgm:pt>
    <dgm:pt modelId="{B8D51B49-5904-4046-A9DA-C097929DE83D}" type="pres">
      <dgm:prSet presAssocID="{6A0367D0-CDD6-4A11-A127-D3BA10B76AB7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AE6ABD86-0AD6-4CC4-99CA-66546EA285EB}" type="pres">
      <dgm:prSet presAssocID="{F2BE457D-96B2-4064-967E-397BD5D5B4FA}" presName="spacer" presStyleCnt="0"/>
      <dgm:spPr/>
    </dgm:pt>
    <dgm:pt modelId="{853A6822-71A1-405C-A3C6-65EF527A4339}" type="pres">
      <dgm:prSet presAssocID="{58E6FF84-E8D6-4003-84C0-27CE8F4DCE3E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74055AC-AAD6-4CE3-B3EF-19C8F50B8EC0}" type="pres">
      <dgm:prSet presAssocID="{0CFCF156-2F67-4465-A049-172D2CE96362}" presName="spacer" presStyleCnt="0"/>
      <dgm:spPr/>
    </dgm:pt>
    <dgm:pt modelId="{98324D87-E774-41C7-AE28-9F27425DEA00}" type="pres">
      <dgm:prSet presAssocID="{AC8F6C74-678C-48E4-A8E8-185090843BE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B5D1F5F7-7512-4B68-BA88-FB0150981127}" type="pres">
      <dgm:prSet presAssocID="{525998FB-2F3B-4543-AFED-AE1208B57A3A}" presName="spacer" presStyleCnt="0"/>
      <dgm:spPr/>
    </dgm:pt>
    <dgm:pt modelId="{AC428419-4E29-42CC-9651-ED073F6959F4}" type="pres">
      <dgm:prSet presAssocID="{D4C80292-10EE-4CE0-B6EA-229F6ACCFB93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03381121-D1C3-493A-A95A-CD4E62718C5F}" type="presOf" srcId="{6A0367D0-CDD6-4A11-A127-D3BA10B76AB7}" destId="{B8D51B49-5904-4046-A9DA-C097929DE83D}" srcOrd="0" destOrd="0" presId="urn:microsoft.com/office/officeart/2005/8/layout/vList2"/>
    <dgm:cxn modelId="{32342A39-4919-4FD1-AC11-9FA66762321A}" type="presOf" srcId="{D4C80292-10EE-4CE0-B6EA-229F6ACCFB93}" destId="{AC428419-4E29-42CC-9651-ED073F6959F4}" srcOrd="0" destOrd="0" presId="urn:microsoft.com/office/officeart/2005/8/layout/vList2"/>
    <dgm:cxn modelId="{60CB353E-390F-49EB-B764-90D07D199B7C}" srcId="{A2B72A47-DF10-4659-8270-3911CD04C9BA}" destId="{58E6FF84-E8D6-4003-84C0-27CE8F4DCE3E}" srcOrd="1" destOrd="0" parTransId="{F2C66D9B-6BF7-4E44-B518-600A58AFFC8F}" sibTransId="{0CFCF156-2F67-4465-A049-172D2CE96362}"/>
    <dgm:cxn modelId="{681A3543-E5B0-4AFB-9647-D5F2783AA514}" srcId="{A2B72A47-DF10-4659-8270-3911CD04C9BA}" destId="{6A0367D0-CDD6-4A11-A127-D3BA10B76AB7}" srcOrd="0" destOrd="0" parTransId="{7EE6435C-D2EC-4C22-8350-7DDBCB63D7CE}" sibTransId="{F2BE457D-96B2-4064-967E-397BD5D5B4FA}"/>
    <dgm:cxn modelId="{AE133184-CF4A-41A8-B38A-C374B4190FC3}" type="presOf" srcId="{A2B72A47-DF10-4659-8270-3911CD04C9BA}" destId="{81025E35-954E-49FE-8828-25EAC1E3FCEE}" srcOrd="0" destOrd="0" presId="urn:microsoft.com/office/officeart/2005/8/layout/vList2"/>
    <dgm:cxn modelId="{62054688-D4B0-49C7-BABF-3BBFCD4A64AB}" srcId="{A2B72A47-DF10-4659-8270-3911CD04C9BA}" destId="{AC8F6C74-678C-48E4-A8E8-185090843BE6}" srcOrd="2" destOrd="0" parTransId="{A236E7A7-A715-4035-B994-00540387771C}" sibTransId="{525998FB-2F3B-4543-AFED-AE1208B57A3A}"/>
    <dgm:cxn modelId="{83FE8392-0DD7-424B-87BC-E3D204C27DB8}" srcId="{A2B72A47-DF10-4659-8270-3911CD04C9BA}" destId="{D4C80292-10EE-4CE0-B6EA-229F6ACCFB93}" srcOrd="3" destOrd="0" parTransId="{171A85F8-A859-4956-8E70-F9716A269513}" sibTransId="{9844F601-6F7A-416A-8B18-F1DFA00E8962}"/>
    <dgm:cxn modelId="{49855BB5-3262-4BC9-AC0C-4D867DDA1558}" type="presOf" srcId="{58E6FF84-E8D6-4003-84C0-27CE8F4DCE3E}" destId="{853A6822-71A1-405C-A3C6-65EF527A4339}" srcOrd="0" destOrd="0" presId="urn:microsoft.com/office/officeart/2005/8/layout/vList2"/>
    <dgm:cxn modelId="{8478FCEB-2857-4BEC-BAAD-65BE598CF205}" type="presOf" srcId="{AC8F6C74-678C-48E4-A8E8-185090843BE6}" destId="{98324D87-E774-41C7-AE28-9F27425DEA00}" srcOrd="0" destOrd="0" presId="urn:microsoft.com/office/officeart/2005/8/layout/vList2"/>
    <dgm:cxn modelId="{08E60310-A4F2-4E8B-BFFA-85BF760F1B5F}" type="presParOf" srcId="{81025E35-954E-49FE-8828-25EAC1E3FCEE}" destId="{B8D51B49-5904-4046-A9DA-C097929DE83D}" srcOrd="0" destOrd="0" presId="urn:microsoft.com/office/officeart/2005/8/layout/vList2"/>
    <dgm:cxn modelId="{99B7A69E-E1E3-43A6-B872-FE44F994FC6F}" type="presParOf" srcId="{81025E35-954E-49FE-8828-25EAC1E3FCEE}" destId="{AE6ABD86-0AD6-4CC4-99CA-66546EA285EB}" srcOrd="1" destOrd="0" presId="urn:microsoft.com/office/officeart/2005/8/layout/vList2"/>
    <dgm:cxn modelId="{A72D5FCB-1860-415F-833B-4F9C71E21CD5}" type="presParOf" srcId="{81025E35-954E-49FE-8828-25EAC1E3FCEE}" destId="{853A6822-71A1-405C-A3C6-65EF527A4339}" srcOrd="2" destOrd="0" presId="urn:microsoft.com/office/officeart/2005/8/layout/vList2"/>
    <dgm:cxn modelId="{6118438C-8EB7-4990-A134-877B276B34C8}" type="presParOf" srcId="{81025E35-954E-49FE-8828-25EAC1E3FCEE}" destId="{C74055AC-AAD6-4CE3-B3EF-19C8F50B8EC0}" srcOrd="3" destOrd="0" presId="urn:microsoft.com/office/officeart/2005/8/layout/vList2"/>
    <dgm:cxn modelId="{A7C2F857-905A-4F34-8D5F-4C80F03B0CD0}" type="presParOf" srcId="{81025E35-954E-49FE-8828-25EAC1E3FCEE}" destId="{98324D87-E774-41C7-AE28-9F27425DEA00}" srcOrd="4" destOrd="0" presId="urn:microsoft.com/office/officeart/2005/8/layout/vList2"/>
    <dgm:cxn modelId="{AA70CAE1-04B3-4EBE-BEFB-D2C17263C924}" type="presParOf" srcId="{81025E35-954E-49FE-8828-25EAC1E3FCEE}" destId="{B5D1F5F7-7512-4B68-BA88-FB0150981127}" srcOrd="5" destOrd="0" presId="urn:microsoft.com/office/officeart/2005/8/layout/vList2"/>
    <dgm:cxn modelId="{35D05478-C820-4EDB-A51A-82BF92237914}" type="presParOf" srcId="{81025E35-954E-49FE-8828-25EAC1E3FCEE}" destId="{AC428419-4E29-42CC-9651-ED073F6959F4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BE08F16-FDAB-4CEE-98AE-6F1E940DC14F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FC688DE-ACE6-4885-A0A2-9B4F161071C9}">
      <dgm:prSet/>
      <dgm:spPr/>
      <dgm:t>
        <a:bodyPr/>
        <a:lstStyle/>
        <a:p>
          <a:r>
            <a:rPr lang="es-PE" dirty="0"/>
            <a:t>• Contexto socioeconómico de Breña</a:t>
          </a:r>
          <a:endParaRPr lang="en-US" dirty="0"/>
        </a:p>
      </dgm:t>
    </dgm:pt>
    <dgm:pt modelId="{DBDB4303-80F4-4D66-AECD-8891C152B201}" type="parTrans" cxnId="{F71FB944-2F9A-45DF-9115-896AD4434593}">
      <dgm:prSet/>
      <dgm:spPr/>
      <dgm:t>
        <a:bodyPr/>
        <a:lstStyle/>
        <a:p>
          <a:endParaRPr lang="en-US"/>
        </a:p>
      </dgm:t>
    </dgm:pt>
    <dgm:pt modelId="{FE4BBCAA-C642-4149-B8A9-BB7CDC1E3C93}" type="sibTrans" cxnId="{F71FB944-2F9A-45DF-9115-896AD4434593}">
      <dgm:prSet/>
      <dgm:spPr/>
      <dgm:t>
        <a:bodyPr/>
        <a:lstStyle/>
        <a:p>
          <a:endParaRPr lang="en-US"/>
        </a:p>
      </dgm:t>
    </dgm:pt>
    <dgm:pt modelId="{3AA536EB-78D3-41FF-A3D0-D3C3C44BA1A1}">
      <dgm:prSet/>
      <dgm:spPr/>
      <dgm:t>
        <a:bodyPr/>
        <a:lstStyle/>
        <a:p>
          <a:r>
            <a:rPr lang="es-PE" dirty="0"/>
            <a:t>• Necesidad de desarrollo de habilidades prácticas y emprendimiento</a:t>
          </a:r>
          <a:endParaRPr lang="en-US" dirty="0"/>
        </a:p>
      </dgm:t>
    </dgm:pt>
    <dgm:pt modelId="{D3FC3974-4A41-457B-9EC8-FEAEE513CA4D}" type="parTrans" cxnId="{17C2D764-4F36-4437-9702-E5CA9A23C9F1}">
      <dgm:prSet/>
      <dgm:spPr/>
      <dgm:t>
        <a:bodyPr/>
        <a:lstStyle/>
        <a:p>
          <a:endParaRPr lang="en-US"/>
        </a:p>
      </dgm:t>
    </dgm:pt>
    <dgm:pt modelId="{B287893B-E1E9-4A27-A185-692273CBE9FB}" type="sibTrans" cxnId="{17C2D764-4F36-4437-9702-E5CA9A23C9F1}">
      <dgm:prSet/>
      <dgm:spPr/>
      <dgm:t>
        <a:bodyPr/>
        <a:lstStyle/>
        <a:p>
          <a:endParaRPr lang="en-US"/>
        </a:p>
      </dgm:t>
    </dgm:pt>
    <dgm:pt modelId="{B5E2B370-F274-4D68-A9F4-8CD625E3417E}">
      <dgm:prSet/>
      <dgm:spPr/>
      <dgm:t>
        <a:bodyPr/>
        <a:lstStyle/>
        <a:p>
          <a:r>
            <a:rPr lang="es-PE" dirty="0"/>
            <a:t>• Conservación del ambiente </a:t>
          </a:r>
          <a:endParaRPr lang="en-US" dirty="0"/>
        </a:p>
      </dgm:t>
    </dgm:pt>
    <dgm:pt modelId="{57B37D05-9C5B-4584-ACDF-24217329FC44}" type="parTrans" cxnId="{C1DB2AC1-72F0-4A79-9473-BE5489F11929}">
      <dgm:prSet/>
      <dgm:spPr/>
      <dgm:t>
        <a:bodyPr/>
        <a:lstStyle/>
        <a:p>
          <a:endParaRPr lang="en-US"/>
        </a:p>
      </dgm:t>
    </dgm:pt>
    <dgm:pt modelId="{365AE7E5-6C82-479B-BF6B-B1F1C88DE73D}" type="sibTrans" cxnId="{C1DB2AC1-72F0-4A79-9473-BE5489F11929}">
      <dgm:prSet/>
      <dgm:spPr/>
      <dgm:t>
        <a:bodyPr/>
        <a:lstStyle/>
        <a:p>
          <a:endParaRPr lang="en-US"/>
        </a:p>
      </dgm:t>
    </dgm:pt>
    <dgm:pt modelId="{9937CDB3-6889-4C25-9ECB-2D1893BCB8AD}">
      <dgm:prSet/>
      <dgm:spPr/>
      <dgm:t>
        <a:bodyPr/>
        <a:lstStyle/>
        <a:p>
          <a:r>
            <a:rPr lang="es-PE" dirty="0"/>
            <a:t>• Alineación con políticas educativas nacionales</a:t>
          </a:r>
          <a:endParaRPr lang="en-US" dirty="0"/>
        </a:p>
      </dgm:t>
    </dgm:pt>
    <dgm:pt modelId="{2EF4F94A-2AE4-44A2-9AAC-EEBA9BF7D100}" type="parTrans" cxnId="{0D9B3EA6-5408-4113-BEF2-1E04F63D104F}">
      <dgm:prSet/>
      <dgm:spPr/>
      <dgm:t>
        <a:bodyPr/>
        <a:lstStyle/>
        <a:p>
          <a:endParaRPr lang="en-US"/>
        </a:p>
      </dgm:t>
    </dgm:pt>
    <dgm:pt modelId="{1F213AB7-0C92-4C47-8E96-D83331A92CF3}" type="sibTrans" cxnId="{0D9B3EA6-5408-4113-BEF2-1E04F63D104F}">
      <dgm:prSet/>
      <dgm:spPr/>
      <dgm:t>
        <a:bodyPr/>
        <a:lstStyle/>
        <a:p>
          <a:endParaRPr lang="en-US"/>
        </a:p>
      </dgm:t>
    </dgm:pt>
    <dgm:pt modelId="{3537560A-825B-4341-8AB9-7C0613F11516}" type="pres">
      <dgm:prSet presAssocID="{EBE08F16-FDAB-4CEE-98AE-6F1E940DC14F}" presName="linear" presStyleCnt="0">
        <dgm:presLayoutVars>
          <dgm:animLvl val="lvl"/>
          <dgm:resizeHandles val="exact"/>
        </dgm:presLayoutVars>
      </dgm:prSet>
      <dgm:spPr/>
    </dgm:pt>
    <dgm:pt modelId="{D19234FA-5570-4A16-879E-D6A67828490A}" type="pres">
      <dgm:prSet presAssocID="{9FC688DE-ACE6-4885-A0A2-9B4F161071C9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6A10A523-8558-4419-88A6-9476EF602B50}" type="pres">
      <dgm:prSet presAssocID="{FE4BBCAA-C642-4149-B8A9-BB7CDC1E3C93}" presName="spacer" presStyleCnt="0"/>
      <dgm:spPr/>
    </dgm:pt>
    <dgm:pt modelId="{17058513-3591-4B80-8DC8-0662CCDAE055}" type="pres">
      <dgm:prSet presAssocID="{3AA536EB-78D3-41FF-A3D0-D3C3C44BA1A1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4AD23F97-813E-477C-B0C1-2A5693CF7C45}" type="pres">
      <dgm:prSet presAssocID="{B287893B-E1E9-4A27-A185-692273CBE9FB}" presName="spacer" presStyleCnt="0"/>
      <dgm:spPr/>
    </dgm:pt>
    <dgm:pt modelId="{BF9F7773-FAEC-4530-9E91-4B941830E636}" type="pres">
      <dgm:prSet presAssocID="{B5E2B370-F274-4D68-A9F4-8CD625E3417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53202C9-5F61-4F0C-AA04-7B2BD85C103E}" type="pres">
      <dgm:prSet presAssocID="{365AE7E5-6C82-479B-BF6B-B1F1C88DE73D}" presName="spacer" presStyleCnt="0"/>
      <dgm:spPr/>
    </dgm:pt>
    <dgm:pt modelId="{38B28A4E-D2C1-4863-A11D-76468732F3EE}" type="pres">
      <dgm:prSet presAssocID="{9937CDB3-6889-4C25-9ECB-2D1893BCB8AD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E79B0928-8803-44B2-82B1-42BBAA5720E1}" type="presOf" srcId="{9FC688DE-ACE6-4885-A0A2-9B4F161071C9}" destId="{D19234FA-5570-4A16-879E-D6A67828490A}" srcOrd="0" destOrd="0" presId="urn:microsoft.com/office/officeart/2005/8/layout/vList2"/>
    <dgm:cxn modelId="{F71FB944-2F9A-45DF-9115-896AD4434593}" srcId="{EBE08F16-FDAB-4CEE-98AE-6F1E940DC14F}" destId="{9FC688DE-ACE6-4885-A0A2-9B4F161071C9}" srcOrd="0" destOrd="0" parTransId="{DBDB4303-80F4-4D66-AECD-8891C152B201}" sibTransId="{FE4BBCAA-C642-4149-B8A9-BB7CDC1E3C93}"/>
    <dgm:cxn modelId="{17C2D764-4F36-4437-9702-E5CA9A23C9F1}" srcId="{EBE08F16-FDAB-4CEE-98AE-6F1E940DC14F}" destId="{3AA536EB-78D3-41FF-A3D0-D3C3C44BA1A1}" srcOrd="1" destOrd="0" parTransId="{D3FC3974-4A41-457B-9EC8-FEAEE513CA4D}" sibTransId="{B287893B-E1E9-4A27-A185-692273CBE9FB}"/>
    <dgm:cxn modelId="{F34FE780-178D-4F84-B138-E78DD7E13B60}" type="presOf" srcId="{EBE08F16-FDAB-4CEE-98AE-6F1E940DC14F}" destId="{3537560A-825B-4341-8AB9-7C0613F11516}" srcOrd="0" destOrd="0" presId="urn:microsoft.com/office/officeart/2005/8/layout/vList2"/>
    <dgm:cxn modelId="{0A806296-EFAD-4F7C-95CB-710D0F4AD222}" type="presOf" srcId="{3AA536EB-78D3-41FF-A3D0-D3C3C44BA1A1}" destId="{17058513-3591-4B80-8DC8-0662CCDAE055}" srcOrd="0" destOrd="0" presId="urn:microsoft.com/office/officeart/2005/8/layout/vList2"/>
    <dgm:cxn modelId="{2EF51599-50F4-4B9B-A1B7-9316B93E285A}" type="presOf" srcId="{9937CDB3-6889-4C25-9ECB-2D1893BCB8AD}" destId="{38B28A4E-D2C1-4863-A11D-76468732F3EE}" srcOrd="0" destOrd="0" presId="urn:microsoft.com/office/officeart/2005/8/layout/vList2"/>
    <dgm:cxn modelId="{0D9B3EA6-5408-4113-BEF2-1E04F63D104F}" srcId="{EBE08F16-FDAB-4CEE-98AE-6F1E940DC14F}" destId="{9937CDB3-6889-4C25-9ECB-2D1893BCB8AD}" srcOrd="3" destOrd="0" parTransId="{2EF4F94A-2AE4-44A2-9AAC-EEBA9BF7D100}" sibTransId="{1F213AB7-0C92-4C47-8E96-D83331A92CF3}"/>
    <dgm:cxn modelId="{AE9065B0-AFE0-4D27-AE3E-687AB866DEB9}" type="presOf" srcId="{B5E2B370-F274-4D68-A9F4-8CD625E3417E}" destId="{BF9F7773-FAEC-4530-9E91-4B941830E636}" srcOrd="0" destOrd="0" presId="urn:microsoft.com/office/officeart/2005/8/layout/vList2"/>
    <dgm:cxn modelId="{C1DB2AC1-72F0-4A79-9473-BE5489F11929}" srcId="{EBE08F16-FDAB-4CEE-98AE-6F1E940DC14F}" destId="{B5E2B370-F274-4D68-A9F4-8CD625E3417E}" srcOrd="2" destOrd="0" parTransId="{57B37D05-9C5B-4584-ACDF-24217329FC44}" sibTransId="{365AE7E5-6C82-479B-BF6B-B1F1C88DE73D}"/>
    <dgm:cxn modelId="{7A646FD0-9687-425F-A11C-7048286ED52C}" type="presParOf" srcId="{3537560A-825B-4341-8AB9-7C0613F11516}" destId="{D19234FA-5570-4A16-879E-D6A67828490A}" srcOrd="0" destOrd="0" presId="urn:microsoft.com/office/officeart/2005/8/layout/vList2"/>
    <dgm:cxn modelId="{4DF221A2-937A-472C-9DF4-16B6056C489D}" type="presParOf" srcId="{3537560A-825B-4341-8AB9-7C0613F11516}" destId="{6A10A523-8558-4419-88A6-9476EF602B50}" srcOrd="1" destOrd="0" presId="urn:microsoft.com/office/officeart/2005/8/layout/vList2"/>
    <dgm:cxn modelId="{087F0F8A-4165-45AB-8DC6-D8D647084F24}" type="presParOf" srcId="{3537560A-825B-4341-8AB9-7C0613F11516}" destId="{17058513-3591-4B80-8DC8-0662CCDAE055}" srcOrd="2" destOrd="0" presId="urn:microsoft.com/office/officeart/2005/8/layout/vList2"/>
    <dgm:cxn modelId="{77DAEF13-9E65-447C-AA0F-88D0B5AA03AC}" type="presParOf" srcId="{3537560A-825B-4341-8AB9-7C0613F11516}" destId="{4AD23F97-813E-477C-B0C1-2A5693CF7C45}" srcOrd="3" destOrd="0" presId="urn:microsoft.com/office/officeart/2005/8/layout/vList2"/>
    <dgm:cxn modelId="{15E72278-85E1-4250-BD27-C17383FDD0FE}" type="presParOf" srcId="{3537560A-825B-4341-8AB9-7C0613F11516}" destId="{BF9F7773-FAEC-4530-9E91-4B941830E636}" srcOrd="4" destOrd="0" presId="urn:microsoft.com/office/officeart/2005/8/layout/vList2"/>
    <dgm:cxn modelId="{E6A7235D-7DDE-4E3A-A118-3016D9CC8CAD}" type="presParOf" srcId="{3537560A-825B-4341-8AB9-7C0613F11516}" destId="{953202C9-5F61-4F0C-AA04-7B2BD85C103E}" srcOrd="5" destOrd="0" presId="urn:microsoft.com/office/officeart/2005/8/layout/vList2"/>
    <dgm:cxn modelId="{980DCB43-F172-4B8D-88B2-899CB06D69A3}" type="presParOf" srcId="{3537560A-825B-4341-8AB9-7C0613F11516}" destId="{38B28A4E-D2C1-4863-A11D-76468732F3E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C45CDC4-51A7-4158-9FE1-DF3BD2B96354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2BDA092-E320-4B37-8E85-4EEA0585F03D}">
      <dgm:prSet/>
      <dgm:spPr/>
      <dgm:t>
        <a:bodyPr/>
        <a:lstStyle/>
        <a:p>
          <a:r>
            <a:rPr lang="es-PE" dirty="0"/>
            <a:t>¿Cómo podemos  transformar   nuestras aulas  en ambientes más saludables ,limpios  y a </a:t>
          </a:r>
          <a:r>
            <a:rPr lang="es-PE" dirty="0" err="1"/>
            <a:t>gradables</a:t>
          </a:r>
          <a:r>
            <a:rPr lang="es-PE" dirty="0"/>
            <a:t>  mediante  </a:t>
          </a:r>
          <a:r>
            <a:rPr lang="es-PE" dirty="0" err="1"/>
            <a:t>eluso</a:t>
          </a:r>
          <a:r>
            <a:rPr lang="es-PE" dirty="0"/>
            <a:t> de </a:t>
          </a:r>
          <a:r>
            <a:rPr lang="es-PE" dirty="0" err="1"/>
            <a:t>plantas,materiales</a:t>
          </a:r>
          <a:r>
            <a:rPr lang="es-PE" dirty="0"/>
            <a:t> reciclados  y productivos ?</a:t>
          </a:r>
          <a:endParaRPr lang="en-US" dirty="0"/>
        </a:p>
      </dgm:t>
    </dgm:pt>
    <dgm:pt modelId="{ECD55B93-0DB0-4EAE-B34F-5FAAD9F644BD}" type="parTrans" cxnId="{650F6568-76A3-4831-AEE7-95784C97009F}">
      <dgm:prSet/>
      <dgm:spPr/>
      <dgm:t>
        <a:bodyPr/>
        <a:lstStyle/>
        <a:p>
          <a:endParaRPr lang="en-US"/>
        </a:p>
      </dgm:t>
    </dgm:pt>
    <dgm:pt modelId="{FEBF7CB0-5B00-4519-8B89-165093CED7BA}" type="sibTrans" cxnId="{650F6568-76A3-4831-AEE7-95784C97009F}">
      <dgm:prSet/>
      <dgm:spPr/>
      <dgm:t>
        <a:bodyPr/>
        <a:lstStyle/>
        <a:p>
          <a:endParaRPr lang="en-US"/>
        </a:p>
      </dgm:t>
    </dgm:pt>
    <dgm:pt modelId="{3046B02A-7871-4DDA-ADA5-00708E0327A1}" type="pres">
      <dgm:prSet presAssocID="{FC45CDC4-51A7-4158-9FE1-DF3BD2B96354}" presName="linear" presStyleCnt="0">
        <dgm:presLayoutVars>
          <dgm:animLvl val="lvl"/>
          <dgm:resizeHandles val="exact"/>
        </dgm:presLayoutVars>
      </dgm:prSet>
      <dgm:spPr/>
    </dgm:pt>
    <dgm:pt modelId="{FC937D30-4CDE-42D4-AC9C-0BB728C43C1E}" type="pres">
      <dgm:prSet presAssocID="{22BDA092-E320-4B37-8E85-4EEA0585F03D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E5584521-2948-45A0-9F09-BF21CDF2E38E}" type="presOf" srcId="{22BDA092-E320-4B37-8E85-4EEA0585F03D}" destId="{FC937D30-4CDE-42D4-AC9C-0BB728C43C1E}" srcOrd="0" destOrd="0" presId="urn:microsoft.com/office/officeart/2005/8/layout/vList2"/>
    <dgm:cxn modelId="{650F6568-76A3-4831-AEE7-95784C97009F}" srcId="{FC45CDC4-51A7-4158-9FE1-DF3BD2B96354}" destId="{22BDA092-E320-4B37-8E85-4EEA0585F03D}" srcOrd="0" destOrd="0" parTransId="{ECD55B93-0DB0-4EAE-B34F-5FAAD9F644BD}" sibTransId="{FEBF7CB0-5B00-4519-8B89-165093CED7BA}"/>
    <dgm:cxn modelId="{68F27BFF-7D72-4CA9-B11C-8C15E6999137}" type="presOf" srcId="{FC45CDC4-51A7-4158-9FE1-DF3BD2B96354}" destId="{3046B02A-7871-4DDA-ADA5-00708E0327A1}" srcOrd="0" destOrd="0" presId="urn:microsoft.com/office/officeart/2005/8/layout/vList2"/>
    <dgm:cxn modelId="{49D1385B-39AF-46A3-AF6D-12B796A97B33}" type="presParOf" srcId="{3046B02A-7871-4DDA-ADA5-00708E0327A1}" destId="{FC937D30-4CDE-42D4-AC9C-0BB728C43C1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0013FC4-1376-4906-B3AB-97FA48E95CFF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11F43B1-91B0-42F4-867D-9F7F78581305}">
      <dgm:prSet/>
      <dgm:spPr/>
      <dgm:t>
        <a:bodyPr/>
        <a:lstStyle/>
        <a:p>
          <a:r>
            <a:rPr lang="es-ES"/>
            <a:t>Principal:</a:t>
          </a:r>
          <a:endParaRPr lang="en-US"/>
        </a:p>
      </dgm:t>
    </dgm:pt>
    <dgm:pt modelId="{2F8FF902-5592-4903-B462-F851BAEB8942}" type="parTrans" cxnId="{3F3A94D4-1E99-4354-8FA7-1B9E884F61C8}">
      <dgm:prSet/>
      <dgm:spPr/>
      <dgm:t>
        <a:bodyPr/>
        <a:lstStyle/>
        <a:p>
          <a:endParaRPr lang="en-US"/>
        </a:p>
      </dgm:t>
    </dgm:pt>
    <dgm:pt modelId="{2D3CA28F-59C7-454F-BDB2-53AC4B7D18F6}" type="sibTrans" cxnId="{3F3A94D4-1E99-4354-8FA7-1B9E884F61C8}">
      <dgm:prSet/>
      <dgm:spPr/>
      <dgm:t>
        <a:bodyPr/>
        <a:lstStyle/>
        <a:p>
          <a:endParaRPr lang="en-US"/>
        </a:p>
      </dgm:t>
    </dgm:pt>
    <dgm:pt modelId="{24EEC559-4DBA-4D29-9FB2-E0639888FAAE}">
      <dgm:prSet/>
      <dgm:spPr/>
      <dgm:t>
        <a:bodyPr/>
        <a:lstStyle/>
        <a:p>
          <a:r>
            <a:rPr lang="es-ES" dirty="0"/>
            <a:t>Promover la conciencia  ambiental  y emprendimiento integrando cultura y sostenibilidad</a:t>
          </a:r>
          <a:endParaRPr lang="en-US" dirty="0"/>
        </a:p>
      </dgm:t>
    </dgm:pt>
    <dgm:pt modelId="{8A8BD68B-72B5-46C7-BE8B-B7DEAA029E19}" type="parTrans" cxnId="{97781CCC-EF95-4D36-AB88-25E97329B1A6}">
      <dgm:prSet/>
      <dgm:spPr/>
      <dgm:t>
        <a:bodyPr/>
        <a:lstStyle/>
        <a:p>
          <a:endParaRPr lang="en-US"/>
        </a:p>
      </dgm:t>
    </dgm:pt>
    <dgm:pt modelId="{FFA00AA7-7A42-4F5C-B42C-D38BDC461062}" type="sibTrans" cxnId="{97781CCC-EF95-4D36-AB88-25E97329B1A6}">
      <dgm:prSet/>
      <dgm:spPr/>
      <dgm:t>
        <a:bodyPr/>
        <a:lstStyle/>
        <a:p>
          <a:endParaRPr lang="en-US"/>
        </a:p>
      </dgm:t>
    </dgm:pt>
    <dgm:pt modelId="{C7F8DA20-6206-4F5A-8232-70BF0ED11DAB}">
      <dgm:prSet/>
      <dgm:spPr/>
      <dgm:t>
        <a:bodyPr/>
        <a:lstStyle/>
        <a:p>
          <a:r>
            <a:rPr lang="es-ES" dirty="0"/>
            <a:t>Investigación :</a:t>
          </a:r>
          <a:endParaRPr lang="en-US" dirty="0"/>
        </a:p>
      </dgm:t>
    </dgm:pt>
    <dgm:pt modelId="{203DB0E4-4C3A-480F-B76D-C04C9243311F}" type="parTrans" cxnId="{EC09817E-71C0-49F5-B90B-DA74AD8E2B09}">
      <dgm:prSet/>
      <dgm:spPr/>
      <dgm:t>
        <a:bodyPr/>
        <a:lstStyle/>
        <a:p>
          <a:endParaRPr lang="en-US"/>
        </a:p>
      </dgm:t>
    </dgm:pt>
    <dgm:pt modelId="{8535E185-0C5A-4631-8E0A-65C5FCEB00F1}" type="sibTrans" cxnId="{EC09817E-71C0-49F5-B90B-DA74AD8E2B09}">
      <dgm:prSet/>
      <dgm:spPr/>
      <dgm:t>
        <a:bodyPr/>
        <a:lstStyle/>
        <a:p>
          <a:endParaRPr lang="en-US"/>
        </a:p>
      </dgm:t>
    </dgm:pt>
    <dgm:pt modelId="{9FF3AE71-A971-437E-9850-5F3F24FF76AD}">
      <dgm:prSet/>
      <dgm:spPr/>
      <dgm:t>
        <a:bodyPr/>
        <a:lstStyle/>
        <a:p>
          <a:r>
            <a:rPr lang="es-ES" dirty="0"/>
            <a:t> Integrar áreas a través del trabajo colaborativo </a:t>
          </a:r>
          <a:endParaRPr lang="en-US" dirty="0"/>
        </a:p>
      </dgm:t>
    </dgm:pt>
    <dgm:pt modelId="{6A9C6BF8-7011-4373-A1AA-D6227E0BFDBD}" type="parTrans" cxnId="{531D24B2-951A-4B04-86F7-5EEC32E0A7B1}">
      <dgm:prSet/>
      <dgm:spPr/>
      <dgm:t>
        <a:bodyPr/>
        <a:lstStyle/>
        <a:p>
          <a:endParaRPr lang="en-US"/>
        </a:p>
      </dgm:t>
    </dgm:pt>
    <dgm:pt modelId="{6C44C91C-BFE7-4480-8BD2-6AC8B4AB6E22}" type="sibTrans" cxnId="{531D24B2-951A-4B04-86F7-5EEC32E0A7B1}">
      <dgm:prSet/>
      <dgm:spPr/>
      <dgm:t>
        <a:bodyPr/>
        <a:lstStyle/>
        <a:p>
          <a:endParaRPr lang="en-US"/>
        </a:p>
      </dgm:t>
    </dgm:pt>
    <dgm:pt modelId="{2D56AF23-21AA-4D09-B4D5-127D15F860E5}">
      <dgm:prSet/>
      <dgm:spPr/>
      <dgm:t>
        <a:bodyPr/>
        <a:lstStyle/>
        <a:p>
          <a:r>
            <a:rPr lang="es-ES"/>
            <a:t>Creatividad </a:t>
          </a:r>
          <a:endParaRPr lang="en-US" dirty="0"/>
        </a:p>
      </dgm:t>
    </dgm:pt>
    <dgm:pt modelId="{E961BA69-CD1F-4FBA-B582-05CD2297D50B}" type="parTrans" cxnId="{E36B5BB8-0F51-4FEA-BBA4-FA84741660E2}">
      <dgm:prSet/>
      <dgm:spPr/>
      <dgm:t>
        <a:bodyPr/>
        <a:lstStyle/>
        <a:p>
          <a:endParaRPr lang="en-US"/>
        </a:p>
      </dgm:t>
    </dgm:pt>
    <dgm:pt modelId="{49A54C83-97C6-416A-8584-EDF21772BAF8}" type="sibTrans" cxnId="{E36B5BB8-0F51-4FEA-BBA4-FA84741660E2}">
      <dgm:prSet/>
      <dgm:spPr/>
      <dgm:t>
        <a:bodyPr/>
        <a:lstStyle/>
        <a:p>
          <a:endParaRPr lang="en-US"/>
        </a:p>
      </dgm:t>
    </dgm:pt>
    <dgm:pt modelId="{E6059382-E22B-4532-8934-6FD3B22BAA0E}">
      <dgm:prSet/>
      <dgm:spPr/>
      <dgm:t>
        <a:bodyPr/>
        <a:lstStyle/>
        <a:p>
          <a:r>
            <a:rPr lang="es-ES" dirty="0"/>
            <a:t>Responsabilidad </a:t>
          </a:r>
          <a:endParaRPr lang="en-US" dirty="0"/>
        </a:p>
      </dgm:t>
    </dgm:pt>
    <dgm:pt modelId="{CA000159-D418-493E-A9E3-5CFA6C83EADC}" type="parTrans" cxnId="{713EE5D7-7790-4E3B-B1ED-FA04995291A8}">
      <dgm:prSet/>
      <dgm:spPr/>
      <dgm:t>
        <a:bodyPr/>
        <a:lstStyle/>
        <a:p>
          <a:endParaRPr lang="en-US"/>
        </a:p>
      </dgm:t>
    </dgm:pt>
    <dgm:pt modelId="{6E91C4BD-9DBE-4BFD-8E55-82920BA88109}" type="sibTrans" cxnId="{713EE5D7-7790-4E3B-B1ED-FA04995291A8}">
      <dgm:prSet/>
      <dgm:spPr/>
      <dgm:t>
        <a:bodyPr/>
        <a:lstStyle/>
        <a:p>
          <a:endParaRPr lang="en-US"/>
        </a:p>
      </dgm:t>
    </dgm:pt>
    <dgm:pt modelId="{A369CE30-52B3-4C4F-ADD8-2846325BB20A}">
      <dgm:prSet/>
      <dgm:spPr/>
      <dgm:t>
        <a:bodyPr/>
        <a:lstStyle/>
        <a:p>
          <a:r>
            <a:rPr lang="es-ES" dirty="0"/>
            <a:t>Cultura del ahorro a través  del emprendimiento  </a:t>
          </a:r>
          <a:endParaRPr lang="en-US" dirty="0"/>
        </a:p>
      </dgm:t>
    </dgm:pt>
    <dgm:pt modelId="{806F5659-9B0A-495E-A643-00BCD93A45D8}" type="parTrans" cxnId="{4D99AF19-A677-4FD8-9ECC-280129E6B06A}">
      <dgm:prSet/>
      <dgm:spPr/>
      <dgm:t>
        <a:bodyPr/>
        <a:lstStyle/>
        <a:p>
          <a:endParaRPr lang="en-US"/>
        </a:p>
      </dgm:t>
    </dgm:pt>
    <dgm:pt modelId="{CA98A4D3-88F8-4FC7-9CDB-D014458DC82C}" type="sibTrans" cxnId="{4D99AF19-A677-4FD8-9ECC-280129E6B06A}">
      <dgm:prSet/>
      <dgm:spPr/>
      <dgm:t>
        <a:bodyPr/>
        <a:lstStyle/>
        <a:p>
          <a:endParaRPr lang="en-US"/>
        </a:p>
      </dgm:t>
    </dgm:pt>
    <dgm:pt modelId="{3227686C-2FC7-419C-8AA0-48B38DC94BBF}" type="pres">
      <dgm:prSet presAssocID="{70013FC4-1376-4906-B3AB-97FA48E95CFF}" presName="diagram" presStyleCnt="0">
        <dgm:presLayoutVars>
          <dgm:dir/>
          <dgm:resizeHandles val="exact"/>
        </dgm:presLayoutVars>
      </dgm:prSet>
      <dgm:spPr/>
    </dgm:pt>
    <dgm:pt modelId="{F9BE37F6-EDFE-4C9F-8BC6-3F7AFF57D1AA}" type="pres">
      <dgm:prSet presAssocID="{911F43B1-91B0-42F4-867D-9F7F78581305}" presName="node" presStyleLbl="node1" presStyleIdx="0" presStyleCnt="7">
        <dgm:presLayoutVars>
          <dgm:bulletEnabled val="1"/>
        </dgm:presLayoutVars>
      </dgm:prSet>
      <dgm:spPr/>
    </dgm:pt>
    <dgm:pt modelId="{4EA6AF11-7360-4053-AB5F-5B1594271D3E}" type="pres">
      <dgm:prSet presAssocID="{2D3CA28F-59C7-454F-BDB2-53AC4B7D18F6}" presName="sibTrans" presStyleCnt="0"/>
      <dgm:spPr/>
    </dgm:pt>
    <dgm:pt modelId="{20AF4AF9-8D33-452C-954C-B32767507275}" type="pres">
      <dgm:prSet presAssocID="{24EEC559-4DBA-4D29-9FB2-E0639888FAAE}" presName="node" presStyleLbl="node1" presStyleIdx="1" presStyleCnt="7">
        <dgm:presLayoutVars>
          <dgm:bulletEnabled val="1"/>
        </dgm:presLayoutVars>
      </dgm:prSet>
      <dgm:spPr/>
    </dgm:pt>
    <dgm:pt modelId="{77572299-90D6-4C7A-9EE6-ECC40BB6DD65}" type="pres">
      <dgm:prSet presAssocID="{FFA00AA7-7A42-4F5C-B42C-D38BDC461062}" presName="sibTrans" presStyleCnt="0"/>
      <dgm:spPr/>
    </dgm:pt>
    <dgm:pt modelId="{7CD11F16-48E3-43F4-A0B9-26AEC8A423CF}" type="pres">
      <dgm:prSet presAssocID="{C7F8DA20-6206-4F5A-8232-70BF0ED11DAB}" presName="node" presStyleLbl="node1" presStyleIdx="2" presStyleCnt="7">
        <dgm:presLayoutVars>
          <dgm:bulletEnabled val="1"/>
        </dgm:presLayoutVars>
      </dgm:prSet>
      <dgm:spPr/>
    </dgm:pt>
    <dgm:pt modelId="{38978FBC-AC9D-4230-B124-9073BB663C26}" type="pres">
      <dgm:prSet presAssocID="{8535E185-0C5A-4631-8E0A-65C5FCEB00F1}" presName="sibTrans" presStyleCnt="0"/>
      <dgm:spPr/>
    </dgm:pt>
    <dgm:pt modelId="{DA613091-1F5F-426E-889D-58A6B24DE265}" type="pres">
      <dgm:prSet presAssocID="{9FF3AE71-A971-437E-9850-5F3F24FF76AD}" presName="node" presStyleLbl="node1" presStyleIdx="3" presStyleCnt="7">
        <dgm:presLayoutVars>
          <dgm:bulletEnabled val="1"/>
        </dgm:presLayoutVars>
      </dgm:prSet>
      <dgm:spPr/>
    </dgm:pt>
    <dgm:pt modelId="{8418ACF9-2ED9-46D9-B279-873723E83698}" type="pres">
      <dgm:prSet presAssocID="{6C44C91C-BFE7-4480-8BD2-6AC8B4AB6E22}" presName="sibTrans" presStyleCnt="0"/>
      <dgm:spPr/>
    </dgm:pt>
    <dgm:pt modelId="{72DBB62A-5DD9-41DB-AE32-6EA133BE1734}" type="pres">
      <dgm:prSet presAssocID="{2D56AF23-21AA-4D09-B4D5-127D15F860E5}" presName="node" presStyleLbl="node1" presStyleIdx="4" presStyleCnt="7">
        <dgm:presLayoutVars>
          <dgm:bulletEnabled val="1"/>
        </dgm:presLayoutVars>
      </dgm:prSet>
      <dgm:spPr/>
    </dgm:pt>
    <dgm:pt modelId="{A77025EB-FCE4-40C7-AA1B-EA6E93393DD7}" type="pres">
      <dgm:prSet presAssocID="{49A54C83-97C6-416A-8584-EDF21772BAF8}" presName="sibTrans" presStyleCnt="0"/>
      <dgm:spPr/>
    </dgm:pt>
    <dgm:pt modelId="{B65BE015-2E5C-4153-87AC-2295C5F55E69}" type="pres">
      <dgm:prSet presAssocID="{E6059382-E22B-4532-8934-6FD3B22BAA0E}" presName="node" presStyleLbl="node1" presStyleIdx="5" presStyleCnt="7">
        <dgm:presLayoutVars>
          <dgm:bulletEnabled val="1"/>
        </dgm:presLayoutVars>
      </dgm:prSet>
      <dgm:spPr/>
    </dgm:pt>
    <dgm:pt modelId="{74A68B32-A88B-4CC9-82C1-9734B32F7084}" type="pres">
      <dgm:prSet presAssocID="{6E91C4BD-9DBE-4BFD-8E55-82920BA88109}" presName="sibTrans" presStyleCnt="0"/>
      <dgm:spPr/>
    </dgm:pt>
    <dgm:pt modelId="{4CA80A69-B727-4BC6-B0E1-E4E325E37447}" type="pres">
      <dgm:prSet presAssocID="{A369CE30-52B3-4C4F-ADD8-2846325BB20A}" presName="node" presStyleLbl="node1" presStyleIdx="6" presStyleCnt="7" custLinFactNeighborY="-3538">
        <dgm:presLayoutVars>
          <dgm:bulletEnabled val="1"/>
        </dgm:presLayoutVars>
      </dgm:prSet>
      <dgm:spPr/>
    </dgm:pt>
  </dgm:ptLst>
  <dgm:cxnLst>
    <dgm:cxn modelId="{EDFD7A12-27A2-415B-9864-110E9160669E}" type="presOf" srcId="{E6059382-E22B-4532-8934-6FD3B22BAA0E}" destId="{B65BE015-2E5C-4153-87AC-2295C5F55E69}" srcOrd="0" destOrd="0" presId="urn:microsoft.com/office/officeart/2005/8/layout/default"/>
    <dgm:cxn modelId="{4D99AF19-A677-4FD8-9ECC-280129E6B06A}" srcId="{70013FC4-1376-4906-B3AB-97FA48E95CFF}" destId="{A369CE30-52B3-4C4F-ADD8-2846325BB20A}" srcOrd="6" destOrd="0" parTransId="{806F5659-9B0A-495E-A643-00BCD93A45D8}" sibTransId="{CA98A4D3-88F8-4FC7-9CDB-D014458DC82C}"/>
    <dgm:cxn modelId="{CD046D37-F10D-4522-AA24-7118304FEC31}" type="presOf" srcId="{911F43B1-91B0-42F4-867D-9F7F78581305}" destId="{F9BE37F6-EDFE-4C9F-8BC6-3F7AFF57D1AA}" srcOrd="0" destOrd="0" presId="urn:microsoft.com/office/officeart/2005/8/layout/default"/>
    <dgm:cxn modelId="{D5FE076D-5DCF-4F05-AAA6-290FDCADD0D2}" type="presOf" srcId="{2D56AF23-21AA-4D09-B4D5-127D15F860E5}" destId="{72DBB62A-5DD9-41DB-AE32-6EA133BE1734}" srcOrd="0" destOrd="0" presId="urn:microsoft.com/office/officeart/2005/8/layout/default"/>
    <dgm:cxn modelId="{12343057-7E68-4069-B8AB-CBBF82870733}" type="presOf" srcId="{70013FC4-1376-4906-B3AB-97FA48E95CFF}" destId="{3227686C-2FC7-419C-8AA0-48B38DC94BBF}" srcOrd="0" destOrd="0" presId="urn:microsoft.com/office/officeart/2005/8/layout/default"/>
    <dgm:cxn modelId="{EC09817E-71C0-49F5-B90B-DA74AD8E2B09}" srcId="{70013FC4-1376-4906-B3AB-97FA48E95CFF}" destId="{C7F8DA20-6206-4F5A-8232-70BF0ED11DAB}" srcOrd="2" destOrd="0" parTransId="{203DB0E4-4C3A-480F-B76D-C04C9243311F}" sibTransId="{8535E185-0C5A-4631-8E0A-65C5FCEB00F1}"/>
    <dgm:cxn modelId="{89317280-9AE2-40D1-8B6E-2762FB07F48A}" type="presOf" srcId="{C7F8DA20-6206-4F5A-8232-70BF0ED11DAB}" destId="{7CD11F16-48E3-43F4-A0B9-26AEC8A423CF}" srcOrd="0" destOrd="0" presId="urn:microsoft.com/office/officeart/2005/8/layout/default"/>
    <dgm:cxn modelId="{27BE7C96-6173-4508-942D-A7A4A23AAA86}" type="presOf" srcId="{A369CE30-52B3-4C4F-ADD8-2846325BB20A}" destId="{4CA80A69-B727-4BC6-B0E1-E4E325E37447}" srcOrd="0" destOrd="0" presId="urn:microsoft.com/office/officeart/2005/8/layout/default"/>
    <dgm:cxn modelId="{531D24B2-951A-4B04-86F7-5EEC32E0A7B1}" srcId="{70013FC4-1376-4906-B3AB-97FA48E95CFF}" destId="{9FF3AE71-A971-437E-9850-5F3F24FF76AD}" srcOrd="3" destOrd="0" parTransId="{6A9C6BF8-7011-4373-A1AA-D6227E0BFDBD}" sibTransId="{6C44C91C-BFE7-4480-8BD2-6AC8B4AB6E22}"/>
    <dgm:cxn modelId="{E36B5BB8-0F51-4FEA-BBA4-FA84741660E2}" srcId="{70013FC4-1376-4906-B3AB-97FA48E95CFF}" destId="{2D56AF23-21AA-4D09-B4D5-127D15F860E5}" srcOrd="4" destOrd="0" parTransId="{E961BA69-CD1F-4FBA-B582-05CD2297D50B}" sibTransId="{49A54C83-97C6-416A-8584-EDF21772BAF8}"/>
    <dgm:cxn modelId="{97781CCC-EF95-4D36-AB88-25E97329B1A6}" srcId="{70013FC4-1376-4906-B3AB-97FA48E95CFF}" destId="{24EEC559-4DBA-4D29-9FB2-E0639888FAAE}" srcOrd="1" destOrd="0" parTransId="{8A8BD68B-72B5-46C7-BE8B-B7DEAA029E19}" sibTransId="{FFA00AA7-7A42-4F5C-B42C-D38BDC461062}"/>
    <dgm:cxn modelId="{3F3A94D4-1E99-4354-8FA7-1B9E884F61C8}" srcId="{70013FC4-1376-4906-B3AB-97FA48E95CFF}" destId="{911F43B1-91B0-42F4-867D-9F7F78581305}" srcOrd="0" destOrd="0" parTransId="{2F8FF902-5592-4903-B462-F851BAEB8942}" sibTransId="{2D3CA28F-59C7-454F-BDB2-53AC4B7D18F6}"/>
    <dgm:cxn modelId="{713EE5D7-7790-4E3B-B1ED-FA04995291A8}" srcId="{70013FC4-1376-4906-B3AB-97FA48E95CFF}" destId="{E6059382-E22B-4532-8934-6FD3B22BAA0E}" srcOrd="5" destOrd="0" parTransId="{CA000159-D418-493E-A9E3-5CFA6C83EADC}" sibTransId="{6E91C4BD-9DBE-4BFD-8E55-82920BA88109}"/>
    <dgm:cxn modelId="{434FFAE6-2FA0-4586-B419-B0DCBDF4072E}" type="presOf" srcId="{24EEC559-4DBA-4D29-9FB2-E0639888FAAE}" destId="{20AF4AF9-8D33-452C-954C-B32767507275}" srcOrd="0" destOrd="0" presId="urn:microsoft.com/office/officeart/2005/8/layout/default"/>
    <dgm:cxn modelId="{9E6335FF-B56B-4971-AB0F-E66C99BF4F41}" type="presOf" srcId="{9FF3AE71-A971-437E-9850-5F3F24FF76AD}" destId="{DA613091-1F5F-426E-889D-58A6B24DE265}" srcOrd="0" destOrd="0" presId="urn:microsoft.com/office/officeart/2005/8/layout/default"/>
    <dgm:cxn modelId="{E17BCAB2-14F6-4C19-A098-A791CAF12891}" type="presParOf" srcId="{3227686C-2FC7-419C-8AA0-48B38DC94BBF}" destId="{F9BE37F6-EDFE-4C9F-8BC6-3F7AFF57D1AA}" srcOrd="0" destOrd="0" presId="urn:microsoft.com/office/officeart/2005/8/layout/default"/>
    <dgm:cxn modelId="{6D98480F-1633-492F-8060-B155BF600CBE}" type="presParOf" srcId="{3227686C-2FC7-419C-8AA0-48B38DC94BBF}" destId="{4EA6AF11-7360-4053-AB5F-5B1594271D3E}" srcOrd="1" destOrd="0" presId="urn:microsoft.com/office/officeart/2005/8/layout/default"/>
    <dgm:cxn modelId="{12C0227C-55A3-4B67-A68C-8DF515FF8AC3}" type="presParOf" srcId="{3227686C-2FC7-419C-8AA0-48B38DC94BBF}" destId="{20AF4AF9-8D33-452C-954C-B32767507275}" srcOrd="2" destOrd="0" presId="urn:microsoft.com/office/officeart/2005/8/layout/default"/>
    <dgm:cxn modelId="{D633ECE7-1737-4BBE-89D7-A7AB47704793}" type="presParOf" srcId="{3227686C-2FC7-419C-8AA0-48B38DC94BBF}" destId="{77572299-90D6-4C7A-9EE6-ECC40BB6DD65}" srcOrd="3" destOrd="0" presId="urn:microsoft.com/office/officeart/2005/8/layout/default"/>
    <dgm:cxn modelId="{7D140F9E-75ED-41AC-9463-D6B3ED80404B}" type="presParOf" srcId="{3227686C-2FC7-419C-8AA0-48B38DC94BBF}" destId="{7CD11F16-48E3-43F4-A0B9-26AEC8A423CF}" srcOrd="4" destOrd="0" presId="urn:microsoft.com/office/officeart/2005/8/layout/default"/>
    <dgm:cxn modelId="{E3A41F3E-9182-42D0-8254-BE693E4864B7}" type="presParOf" srcId="{3227686C-2FC7-419C-8AA0-48B38DC94BBF}" destId="{38978FBC-AC9D-4230-B124-9073BB663C26}" srcOrd="5" destOrd="0" presId="urn:microsoft.com/office/officeart/2005/8/layout/default"/>
    <dgm:cxn modelId="{C2FBB06B-65D7-4CA9-A3E3-F4CFD9EDFAB1}" type="presParOf" srcId="{3227686C-2FC7-419C-8AA0-48B38DC94BBF}" destId="{DA613091-1F5F-426E-889D-58A6B24DE265}" srcOrd="6" destOrd="0" presId="urn:microsoft.com/office/officeart/2005/8/layout/default"/>
    <dgm:cxn modelId="{34D23860-563A-4C66-AEEA-E30EC0DCA267}" type="presParOf" srcId="{3227686C-2FC7-419C-8AA0-48B38DC94BBF}" destId="{8418ACF9-2ED9-46D9-B279-873723E83698}" srcOrd="7" destOrd="0" presId="urn:microsoft.com/office/officeart/2005/8/layout/default"/>
    <dgm:cxn modelId="{0474384A-EEB8-488C-B359-11E938C2E605}" type="presParOf" srcId="{3227686C-2FC7-419C-8AA0-48B38DC94BBF}" destId="{72DBB62A-5DD9-41DB-AE32-6EA133BE1734}" srcOrd="8" destOrd="0" presId="urn:microsoft.com/office/officeart/2005/8/layout/default"/>
    <dgm:cxn modelId="{2880EA56-AACA-4744-9C02-9AAFF98BCE90}" type="presParOf" srcId="{3227686C-2FC7-419C-8AA0-48B38DC94BBF}" destId="{A77025EB-FCE4-40C7-AA1B-EA6E93393DD7}" srcOrd="9" destOrd="0" presId="urn:microsoft.com/office/officeart/2005/8/layout/default"/>
    <dgm:cxn modelId="{04B66473-A5F1-4A29-A6ED-C2F6E7325CF1}" type="presParOf" srcId="{3227686C-2FC7-419C-8AA0-48B38DC94BBF}" destId="{B65BE015-2E5C-4153-87AC-2295C5F55E69}" srcOrd="10" destOrd="0" presId="urn:microsoft.com/office/officeart/2005/8/layout/default"/>
    <dgm:cxn modelId="{9BD38A67-3647-435B-BEB6-E5E744BC8666}" type="presParOf" srcId="{3227686C-2FC7-419C-8AA0-48B38DC94BBF}" destId="{74A68B32-A88B-4CC9-82C1-9734B32F7084}" srcOrd="11" destOrd="0" presId="urn:microsoft.com/office/officeart/2005/8/layout/default"/>
    <dgm:cxn modelId="{28FDD924-2F08-41FE-8994-1B0EBB264133}" type="presParOf" srcId="{3227686C-2FC7-419C-8AA0-48B38DC94BBF}" destId="{4CA80A69-B727-4BC6-B0E1-E4E325E37447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3A9BD73-CA01-4726-A018-3E4885245CF0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27A7F1E3-E2B5-4118-91A2-0758356B1F09}">
      <dgm:prSet/>
      <dgm:spPr/>
      <dgm:t>
        <a:bodyPr/>
        <a:lstStyle/>
        <a:p>
          <a:r>
            <a:rPr lang="es-PE"/>
            <a:t>1. Docentes:</a:t>
          </a:r>
          <a:endParaRPr lang="en-US"/>
        </a:p>
      </dgm:t>
    </dgm:pt>
    <dgm:pt modelId="{0DD35595-3667-488C-A171-E29573260CDE}" type="parTrans" cxnId="{02507004-4BB1-4054-A9C4-6F2C5C4DBEAF}">
      <dgm:prSet/>
      <dgm:spPr/>
      <dgm:t>
        <a:bodyPr/>
        <a:lstStyle/>
        <a:p>
          <a:endParaRPr lang="en-US"/>
        </a:p>
      </dgm:t>
    </dgm:pt>
    <dgm:pt modelId="{B6EAA0A3-8E74-4993-BF91-A55934188442}" type="sibTrans" cxnId="{02507004-4BB1-4054-A9C4-6F2C5C4DBEAF}">
      <dgm:prSet/>
      <dgm:spPr/>
      <dgm:t>
        <a:bodyPr/>
        <a:lstStyle/>
        <a:p>
          <a:endParaRPr lang="en-US"/>
        </a:p>
      </dgm:t>
    </dgm:pt>
    <dgm:pt modelId="{B8A3150E-3F5B-4DCD-855A-26A8709F381F}">
      <dgm:prSet/>
      <dgm:spPr/>
      <dgm:t>
        <a:bodyPr/>
        <a:lstStyle/>
        <a:p>
          <a:r>
            <a:rPr lang="es-PE"/>
            <a:t>- Diseño curricular</a:t>
          </a:r>
          <a:endParaRPr lang="en-US"/>
        </a:p>
      </dgm:t>
    </dgm:pt>
    <dgm:pt modelId="{24620C43-E321-49B9-A7F2-7EDAAFC6B640}" type="parTrans" cxnId="{D75C2D0B-28FC-406B-B8CC-851CD5980084}">
      <dgm:prSet/>
      <dgm:spPr/>
      <dgm:t>
        <a:bodyPr/>
        <a:lstStyle/>
        <a:p>
          <a:endParaRPr lang="en-US"/>
        </a:p>
      </dgm:t>
    </dgm:pt>
    <dgm:pt modelId="{FF2582E8-4E87-42F5-B944-180B2312F0DB}" type="sibTrans" cxnId="{D75C2D0B-28FC-406B-B8CC-851CD5980084}">
      <dgm:prSet/>
      <dgm:spPr/>
      <dgm:t>
        <a:bodyPr/>
        <a:lstStyle/>
        <a:p>
          <a:endParaRPr lang="en-US"/>
        </a:p>
      </dgm:t>
    </dgm:pt>
    <dgm:pt modelId="{671F93E9-2C6F-4090-9788-27949B675AA1}">
      <dgm:prSet/>
      <dgm:spPr/>
      <dgm:t>
        <a:bodyPr/>
        <a:lstStyle/>
        <a:p>
          <a:r>
            <a:rPr lang="es-PE"/>
            <a:t>- Evaluación continua</a:t>
          </a:r>
          <a:endParaRPr lang="en-US"/>
        </a:p>
      </dgm:t>
    </dgm:pt>
    <dgm:pt modelId="{1824A8A9-7B44-44BF-8E6B-5D90662DBA4C}" type="parTrans" cxnId="{F7ADDC0B-8B05-4FF2-AE09-382FF4969CAB}">
      <dgm:prSet/>
      <dgm:spPr/>
      <dgm:t>
        <a:bodyPr/>
        <a:lstStyle/>
        <a:p>
          <a:endParaRPr lang="en-US"/>
        </a:p>
      </dgm:t>
    </dgm:pt>
    <dgm:pt modelId="{D7C5DB6F-A564-47D7-9F00-4AF0A6D89F19}" type="sibTrans" cxnId="{F7ADDC0B-8B05-4FF2-AE09-382FF4969CAB}">
      <dgm:prSet/>
      <dgm:spPr/>
      <dgm:t>
        <a:bodyPr/>
        <a:lstStyle/>
        <a:p>
          <a:endParaRPr lang="en-US"/>
        </a:p>
      </dgm:t>
    </dgm:pt>
    <dgm:pt modelId="{A16F9899-8ECA-4EF3-A43D-9E91C1121F30}">
      <dgm:prSet/>
      <dgm:spPr/>
      <dgm:t>
        <a:bodyPr/>
        <a:lstStyle/>
        <a:p>
          <a:r>
            <a:rPr lang="es-PE"/>
            <a:t>2. Estudiantes:</a:t>
          </a:r>
          <a:endParaRPr lang="en-US"/>
        </a:p>
      </dgm:t>
    </dgm:pt>
    <dgm:pt modelId="{05D45F92-BA72-4E65-8BBE-172FEAB11EEC}" type="parTrans" cxnId="{DCB66BC6-FD9E-4610-A3AC-19396E9FC509}">
      <dgm:prSet/>
      <dgm:spPr/>
      <dgm:t>
        <a:bodyPr/>
        <a:lstStyle/>
        <a:p>
          <a:endParaRPr lang="en-US"/>
        </a:p>
      </dgm:t>
    </dgm:pt>
    <dgm:pt modelId="{41DBCD3E-26F5-4B0B-9170-35D685F72054}" type="sibTrans" cxnId="{DCB66BC6-FD9E-4610-A3AC-19396E9FC509}">
      <dgm:prSet/>
      <dgm:spPr/>
      <dgm:t>
        <a:bodyPr/>
        <a:lstStyle/>
        <a:p>
          <a:endParaRPr lang="en-US"/>
        </a:p>
      </dgm:t>
    </dgm:pt>
    <dgm:pt modelId="{6C948930-7E4D-45E0-B86E-673969B6640E}">
      <dgm:prSet/>
      <dgm:spPr/>
      <dgm:t>
        <a:bodyPr/>
        <a:lstStyle/>
        <a:p>
          <a:r>
            <a:rPr lang="es-PE"/>
            <a:t>- Desarrollo de prototipos</a:t>
          </a:r>
          <a:endParaRPr lang="en-US"/>
        </a:p>
      </dgm:t>
    </dgm:pt>
    <dgm:pt modelId="{D160DC6E-6281-4013-9881-6C26645696F1}" type="parTrans" cxnId="{9C3F811C-47A9-4A49-8667-157072888500}">
      <dgm:prSet/>
      <dgm:spPr/>
      <dgm:t>
        <a:bodyPr/>
        <a:lstStyle/>
        <a:p>
          <a:endParaRPr lang="en-US"/>
        </a:p>
      </dgm:t>
    </dgm:pt>
    <dgm:pt modelId="{0DE3A6E2-32E8-4985-BD27-5CF2DA35BFD1}" type="sibTrans" cxnId="{9C3F811C-47A9-4A49-8667-157072888500}">
      <dgm:prSet/>
      <dgm:spPr/>
      <dgm:t>
        <a:bodyPr/>
        <a:lstStyle/>
        <a:p>
          <a:endParaRPr lang="en-US"/>
        </a:p>
      </dgm:t>
    </dgm:pt>
    <dgm:pt modelId="{18D46869-92C3-45D5-8C74-E6F0457C2DA2}">
      <dgm:prSet/>
      <dgm:spPr/>
      <dgm:t>
        <a:bodyPr/>
        <a:lstStyle/>
        <a:p>
          <a:r>
            <a:rPr lang="es-PE"/>
            <a:t>- Participación activa</a:t>
          </a:r>
          <a:endParaRPr lang="en-US"/>
        </a:p>
      </dgm:t>
    </dgm:pt>
    <dgm:pt modelId="{6E39AF7E-9B53-4B19-AE00-9389BD7104C3}" type="parTrans" cxnId="{342C02BF-0392-4F4C-8311-8C1358E56880}">
      <dgm:prSet/>
      <dgm:spPr/>
      <dgm:t>
        <a:bodyPr/>
        <a:lstStyle/>
        <a:p>
          <a:endParaRPr lang="en-US"/>
        </a:p>
      </dgm:t>
    </dgm:pt>
    <dgm:pt modelId="{A3DD8F71-2621-400C-B376-3157B22C3330}" type="sibTrans" cxnId="{342C02BF-0392-4F4C-8311-8C1358E56880}">
      <dgm:prSet/>
      <dgm:spPr/>
      <dgm:t>
        <a:bodyPr/>
        <a:lstStyle/>
        <a:p>
          <a:endParaRPr lang="en-US"/>
        </a:p>
      </dgm:t>
    </dgm:pt>
    <dgm:pt modelId="{41AB31E0-8F71-495B-A4AF-1D8B63B8E8F9}">
      <dgm:prSet/>
      <dgm:spPr/>
      <dgm:t>
        <a:bodyPr/>
        <a:lstStyle/>
        <a:p>
          <a:r>
            <a:rPr lang="es-PE"/>
            <a:t>3. Directivos:</a:t>
          </a:r>
          <a:endParaRPr lang="en-US"/>
        </a:p>
      </dgm:t>
    </dgm:pt>
    <dgm:pt modelId="{E5416B8B-9675-4EE2-9927-0F6AB431EBB6}" type="parTrans" cxnId="{1B86E590-1F20-46F9-A8E1-14C080C20618}">
      <dgm:prSet/>
      <dgm:spPr/>
      <dgm:t>
        <a:bodyPr/>
        <a:lstStyle/>
        <a:p>
          <a:endParaRPr lang="en-US"/>
        </a:p>
      </dgm:t>
    </dgm:pt>
    <dgm:pt modelId="{B5BA4A9F-5774-405B-A0E6-5DDB31F693AA}" type="sibTrans" cxnId="{1B86E590-1F20-46F9-A8E1-14C080C20618}">
      <dgm:prSet/>
      <dgm:spPr/>
      <dgm:t>
        <a:bodyPr/>
        <a:lstStyle/>
        <a:p>
          <a:endParaRPr lang="en-US"/>
        </a:p>
      </dgm:t>
    </dgm:pt>
    <dgm:pt modelId="{9712C15E-A881-49F9-8DBB-EEC42292F697}">
      <dgm:prSet/>
      <dgm:spPr/>
      <dgm:t>
        <a:bodyPr/>
        <a:lstStyle/>
        <a:p>
          <a:r>
            <a:rPr lang="es-PE"/>
            <a:t>- Gestión de recursos</a:t>
          </a:r>
          <a:endParaRPr lang="en-US"/>
        </a:p>
      </dgm:t>
    </dgm:pt>
    <dgm:pt modelId="{E2960DE8-902F-4F65-9A28-6F519C6912D8}" type="parTrans" cxnId="{71933204-8BF6-44D2-853C-9D9EB9BCF1C1}">
      <dgm:prSet/>
      <dgm:spPr/>
      <dgm:t>
        <a:bodyPr/>
        <a:lstStyle/>
        <a:p>
          <a:endParaRPr lang="en-US"/>
        </a:p>
      </dgm:t>
    </dgm:pt>
    <dgm:pt modelId="{4DB951F8-4A89-49C7-9812-D5B10270E674}" type="sibTrans" cxnId="{71933204-8BF6-44D2-853C-9D9EB9BCF1C1}">
      <dgm:prSet/>
      <dgm:spPr/>
      <dgm:t>
        <a:bodyPr/>
        <a:lstStyle/>
        <a:p>
          <a:endParaRPr lang="en-US"/>
        </a:p>
      </dgm:t>
    </dgm:pt>
    <dgm:pt modelId="{CD7A3F96-EE6A-4E05-8589-B1F55CC51887}">
      <dgm:prSet/>
      <dgm:spPr/>
      <dgm:t>
        <a:bodyPr/>
        <a:lstStyle/>
        <a:p>
          <a:r>
            <a:rPr lang="es-PE"/>
            <a:t>4. Comunidad:</a:t>
          </a:r>
          <a:endParaRPr lang="en-US"/>
        </a:p>
      </dgm:t>
    </dgm:pt>
    <dgm:pt modelId="{80AFE856-6159-410E-BCCD-75FE4C95ECB3}" type="parTrans" cxnId="{1ABB9CBB-4E8A-47C3-8192-21F9DBCA6E3A}">
      <dgm:prSet/>
      <dgm:spPr/>
      <dgm:t>
        <a:bodyPr/>
        <a:lstStyle/>
        <a:p>
          <a:endParaRPr lang="en-US"/>
        </a:p>
      </dgm:t>
    </dgm:pt>
    <dgm:pt modelId="{694847B1-AC3C-49E1-A37E-F3CE992C13E5}" type="sibTrans" cxnId="{1ABB9CBB-4E8A-47C3-8192-21F9DBCA6E3A}">
      <dgm:prSet/>
      <dgm:spPr/>
      <dgm:t>
        <a:bodyPr/>
        <a:lstStyle/>
        <a:p>
          <a:endParaRPr lang="en-US"/>
        </a:p>
      </dgm:t>
    </dgm:pt>
    <dgm:pt modelId="{F4A3712E-67E8-4618-9565-DF19F5C54D27}">
      <dgm:prSet/>
      <dgm:spPr/>
      <dgm:t>
        <a:bodyPr/>
        <a:lstStyle/>
        <a:p>
          <a:r>
            <a:rPr lang="es-PE"/>
            <a:t>- Apoyo logístico</a:t>
          </a:r>
          <a:endParaRPr lang="en-US"/>
        </a:p>
      </dgm:t>
    </dgm:pt>
    <dgm:pt modelId="{DC78D2C0-794F-4F75-A721-E5550DBD99C9}" type="parTrans" cxnId="{15B17FF2-4CAC-4AF3-8F4C-3343B87551C2}">
      <dgm:prSet/>
      <dgm:spPr/>
      <dgm:t>
        <a:bodyPr/>
        <a:lstStyle/>
        <a:p>
          <a:endParaRPr lang="en-US"/>
        </a:p>
      </dgm:t>
    </dgm:pt>
    <dgm:pt modelId="{C0CB36CB-B0DF-4139-A062-63C1E91B0BBD}" type="sibTrans" cxnId="{15B17FF2-4CAC-4AF3-8F4C-3343B87551C2}">
      <dgm:prSet/>
      <dgm:spPr/>
      <dgm:t>
        <a:bodyPr/>
        <a:lstStyle/>
        <a:p>
          <a:endParaRPr lang="en-US"/>
        </a:p>
      </dgm:t>
    </dgm:pt>
    <dgm:pt modelId="{39D75474-A29F-4C8B-8136-851ED71A2A1E}" type="pres">
      <dgm:prSet presAssocID="{F3A9BD73-CA01-4726-A018-3E4885245CF0}" presName="linear" presStyleCnt="0">
        <dgm:presLayoutVars>
          <dgm:animLvl val="lvl"/>
          <dgm:resizeHandles val="exact"/>
        </dgm:presLayoutVars>
      </dgm:prSet>
      <dgm:spPr/>
    </dgm:pt>
    <dgm:pt modelId="{C1525264-A2E3-4419-9529-AFB8AA70D684}" type="pres">
      <dgm:prSet presAssocID="{27A7F1E3-E2B5-4118-91A2-0758356B1F09}" presName="parentText" presStyleLbl="node1" presStyleIdx="0" presStyleCnt="10">
        <dgm:presLayoutVars>
          <dgm:chMax val="0"/>
          <dgm:bulletEnabled val="1"/>
        </dgm:presLayoutVars>
      </dgm:prSet>
      <dgm:spPr/>
    </dgm:pt>
    <dgm:pt modelId="{F70B7B6B-0D80-48F6-818B-45805E99BCB2}" type="pres">
      <dgm:prSet presAssocID="{B6EAA0A3-8E74-4993-BF91-A55934188442}" presName="spacer" presStyleCnt="0"/>
      <dgm:spPr/>
    </dgm:pt>
    <dgm:pt modelId="{CD04F300-6092-4D1A-827E-94BA1E9A0B1C}" type="pres">
      <dgm:prSet presAssocID="{B8A3150E-3F5B-4DCD-855A-26A8709F381F}" presName="parentText" presStyleLbl="node1" presStyleIdx="1" presStyleCnt="10">
        <dgm:presLayoutVars>
          <dgm:chMax val="0"/>
          <dgm:bulletEnabled val="1"/>
        </dgm:presLayoutVars>
      </dgm:prSet>
      <dgm:spPr/>
    </dgm:pt>
    <dgm:pt modelId="{734B96D7-FE8C-4ADE-AB3A-2ED5C178C9F4}" type="pres">
      <dgm:prSet presAssocID="{FF2582E8-4E87-42F5-B944-180B2312F0DB}" presName="spacer" presStyleCnt="0"/>
      <dgm:spPr/>
    </dgm:pt>
    <dgm:pt modelId="{E533E27C-B020-4984-8F64-DB13BCFF9712}" type="pres">
      <dgm:prSet presAssocID="{671F93E9-2C6F-4090-9788-27949B675AA1}" presName="parentText" presStyleLbl="node1" presStyleIdx="2" presStyleCnt="10">
        <dgm:presLayoutVars>
          <dgm:chMax val="0"/>
          <dgm:bulletEnabled val="1"/>
        </dgm:presLayoutVars>
      </dgm:prSet>
      <dgm:spPr/>
    </dgm:pt>
    <dgm:pt modelId="{E33F5B34-9CB6-4327-8F05-E51FFD3E0C6C}" type="pres">
      <dgm:prSet presAssocID="{D7C5DB6F-A564-47D7-9F00-4AF0A6D89F19}" presName="spacer" presStyleCnt="0"/>
      <dgm:spPr/>
    </dgm:pt>
    <dgm:pt modelId="{BE9A3AD6-00F0-4DC9-AE3A-86390F82571D}" type="pres">
      <dgm:prSet presAssocID="{A16F9899-8ECA-4EF3-A43D-9E91C1121F30}" presName="parentText" presStyleLbl="node1" presStyleIdx="3" presStyleCnt="10">
        <dgm:presLayoutVars>
          <dgm:chMax val="0"/>
          <dgm:bulletEnabled val="1"/>
        </dgm:presLayoutVars>
      </dgm:prSet>
      <dgm:spPr/>
    </dgm:pt>
    <dgm:pt modelId="{B57E71B8-7EAB-4981-86CF-4E3978F1B1CD}" type="pres">
      <dgm:prSet presAssocID="{41DBCD3E-26F5-4B0B-9170-35D685F72054}" presName="spacer" presStyleCnt="0"/>
      <dgm:spPr/>
    </dgm:pt>
    <dgm:pt modelId="{93DBA737-15C1-4D7F-890B-783F924AABA7}" type="pres">
      <dgm:prSet presAssocID="{6C948930-7E4D-45E0-B86E-673969B6640E}" presName="parentText" presStyleLbl="node1" presStyleIdx="4" presStyleCnt="10">
        <dgm:presLayoutVars>
          <dgm:chMax val="0"/>
          <dgm:bulletEnabled val="1"/>
        </dgm:presLayoutVars>
      </dgm:prSet>
      <dgm:spPr/>
    </dgm:pt>
    <dgm:pt modelId="{8557339A-6003-4676-A508-85E1901CB5AA}" type="pres">
      <dgm:prSet presAssocID="{0DE3A6E2-32E8-4985-BD27-5CF2DA35BFD1}" presName="spacer" presStyleCnt="0"/>
      <dgm:spPr/>
    </dgm:pt>
    <dgm:pt modelId="{A2CE6FEA-6C30-435D-8800-14FD993C78C4}" type="pres">
      <dgm:prSet presAssocID="{18D46869-92C3-45D5-8C74-E6F0457C2DA2}" presName="parentText" presStyleLbl="node1" presStyleIdx="5" presStyleCnt="10">
        <dgm:presLayoutVars>
          <dgm:chMax val="0"/>
          <dgm:bulletEnabled val="1"/>
        </dgm:presLayoutVars>
      </dgm:prSet>
      <dgm:spPr/>
    </dgm:pt>
    <dgm:pt modelId="{11AA9D9D-8BAD-4202-B2E3-CE8536D02777}" type="pres">
      <dgm:prSet presAssocID="{A3DD8F71-2621-400C-B376-3157B22C3330}" presName="spacer" presStyleCnt="0"/>
      <dgm:spPr/>
    </dgm:pt>
    <dgm:pt modelId="{B1DB5843-F0C4-4943-AC34-34154A1726F7}" type="pres">
      <dgm:prSet presAssocID="{41AB31E0-8F71-495B-A4AF-1D8B63B8E8F9}" presName="parentText" presStyleLbl="node1" presStyleIdx="6" presStyleCnt="10">
        <dgm:presLayoutVars>
          <dgm:chMax val="0"/>
          <dgm:bulletEnabled val="1"/>
        </dgm:presLayoutVars>
      </dgm:prSet>
      <dgm:spPr/>
    </dgm:pt>
    <dgm:pt modelId="{269BDA4E-F3A9-47ED-8554-2424313FFC6F}" type="pres">
      <dgm:prSet presAssocID="{B5BA4A9F-5774-405B-A0E6-5DDB31F693AA}" presName="spacer" presStyleCnt="0"/>
      <dgm:spPr/>
    </dgm:pt>
    <dgm:pt modelId="{C2DC047F-B46E-448D-9B8B-AB869076861D}" type="pres">
      <dgm:prSet presAssocID="{9712C15E-A881-49F9-8DBB-EEC42292F697}" presName="parentText" presStyleLbl="node1" presStyleIdx="7" presStyleCnt="10">
        <dgm:presLayoutVars>
          <dgm:chMax val="0"/>
          <dgm:bulletEnabled val="1"/>
        </dgm:presLayoutVars>
      </dgm:prSet>
      <dgm:spPr/>
    </dgm:pt>
    <dgm:pt modelId="{D95CF7D7-917E-442C-A570-1255C66ADC61}" type="pres">
      <dgm:prSet presAssocID="{4DB951F8-4A89-49C7-9812-D5B10270E674}" presName="spacer" presStyleCnt="0"/>
      <dgm:spPr/>
    </dgm:pt>
    <dgm:pt modelId="{3574D0F7-F490-4861-A403-4E7918748A12}" type="pres">
      <dgm:prSet presAssocID="{CD7A3F96-EE6A-4E05-8589-B1F55CC51887}" presName="parentText" presStyleLbl="node1" presStyleIdx="8" presStyleCnt="10">
        <dgm:presLayoutVars>
          <dgm:chMax val="0"/>
          <dgm:bulletEnabled val="1"/>
        </dgm:presLayoutVars>
      </dgm:prSet>
      <dgm:spPr/>
    </dgm:pt>
    <dgm:pt modelId="{B4CBB1D4-AFD2-4018-ABF9-89E911D16129}" type="pres">
      <dgm:prSet presAssocID="{694847B1-AC3C-49E1-A37E-F3CE992C13E5}" presName="spacer" presStyleCnt="0"/>
      <dgm:spPr/>
    </dgm:pt>
    <dgm:pt modelId="{5B63D530-4854-4AFF-A4C8-634D8B9505C4}" type="pres">
      <dgm:prSet presAssocID="{F4A3712E-67E8-4618-9565-DF19F5C54D27}" presName="parentText" presStyleLbl="node1" presStyleIdx="9" presStyleCnt="10">
        <dgm:presLayoutVars>
          <dgm:chMax val="0"/>
          <dgm:bulletEnabled val="1"/>
        </dgm:presLayoutVars>
      </dgm:prSet>
      <dgm:spPr/>
    </dgm:pt>
  </dgm:ptLst>
  <dgm:cxnLst>
    <dgm:cxn modelId="{71933204-8BF6-44D2-853C-9D9EB9BCF1C1}" srcId="{F3A9BD73-CA01-4726-A018-3E4885245CF0}" destId="{9712C15E-A881-49F9-8DBB-EEC42292F697}" srcOrd="7" destOrd="0" parTransId="{E2960DE8-902F-4F65-9A28-6F519C6912D8}" sibTransId="{4DB951F8-4A89-49C7-9812-D5B10270E674}"/>
    <dgm:cxn modelId="{02507004-4BB1-4054-A9C4-6F2C5C4DBEAF}" srcId="{F3A9BD73-CA01-4726-A018-3E4885245CF0}" destId="{27A7F1E3-E2B5-4118-91A2-0758356B1F09}" srcOrd="0" destOrd="0" parTransId="{0DD35595-3667-488C-A171-E29573260CDE}" sibTransId="{B6EAA0A3-8E74-4993-BF91-A55934188442}"/>
    <dgm:cxn modelId="{D75C2D0B-28FC-406B-B8CC-851CD5980084}" srcId="{F3A9BD73-CA01-4726-A018-3E4885245CF0}" destId="{B8A3150E-3F5B-4DCD-855A-26A8709F381F}" srcOrd="1" destOrd="0" parTransId="{24620C43-E321-49B9-A7F2-7EDAAFC6B640}" sibTransId="{FF2582E8-4E87-42F5-B944-180B2312F0DB}"/>
    <dgm:cxn modelId="{F7ADDC0B-8B05-4FF2-AE09-382FF4969CAB}" srcId="{F3A9BD73-CA01-4726-A018-3E4885245CF0}" destId="{671F93E9-2C6F-4090-9788-27949B675AA1}" srcOrd="2" destOrd="0" parTransId="{1824A8A9-7B44-44BF-8E6B-5D90662DBA4C}" sibTransId="{D7C5DB6F-A564-47D7-9F00-4AF0A6D89F19}"/>
    <dgm:cxn modelId="{9C3F811C-47A9-4A49-8667-157072888500}" srcId="{F3A9BD73-CA01-4726-A018-3E4885245CF0}" destId="{6C948930-7E4D-45E0-B86E-673969B6640E}" srcOrd="4" destOrd="0" parTransId="{D160DC6E-6281-4013-9881-6C26645696F1}" sibTransId="{0DE3A6E2-32E8-4985-BD27-5CF2DA35BFD1}"/>
    <dgm:cxn modelId="{9823CD1E-C79E-4D31-BF50-1D5F010A243A}" type="presOf" srcId="{B8A3150E-3F5B-4DCD-855A-26A8709F381F}" destId="{CD04F300-6092-4D1A-827E-94BA1E9A0B1C}" srcOrd="0" destOrd="0" presId="urn:microsoft.com/office/officeart/2005/8/layout/vList2"/>
    <dgm:cxn modelId="{6AB4932E-BA02-4117-84BB-7CEC8D5CFC68}" type="presOf" srcId="{18D46869-92C3-45D5-8C74-E6F0457C2DA2}" destId="{A2CE6FEA-6C30-435D-8800-14FD993C78C4}" srcOrd="0" destOrd="0" presId="urn:microsoft.com/office/officeart/2005/8/layout/vList2"/>
    <dgm:cxn modelId="{5215BB32-159B-43B9-85D4-483D28387048}" type="presOf" srcId="{9712C15E-A881-49F9-8DBB-EEC42292F697}" destId="{C2DC047F-B46E-448D-9B8B-AB869076861D}" srcOrd="0" destOrd="0" presId="urn:microsoft.com/office/officeart/2005/8/layout/vList2"/>
    <dgm:cxn modelId="{E510C161-EA7E-42C1-8B08-F6BCAC8D2634}" type="presOf" srcId="{F4A3712E-67E8-4618-9565-DF19F5C54D27}" destId="{5B63D530-4854-4AFF-A4C8-634D8B9505C4}" srcOrd="0" destOrd="0" presId="urn:microsoft.com/office/officeart/2005/8/layout/vList2"/>
    <dgm:cxn modelId="{05F0AC68-84A9-4CCE-A214-EA1F5698CD3E}" type="presOf" srcId="{CD7A3F96-EE6A-4E05-8589-B1F55CC51887}" destId="{3574D0F7-F490-4861-A403-4E7918748A12}" srcOrd="0" destOrd="0" presId="urn:microsoft.com/office/officeart/2005/8/layout/vList2"/>
    <dgm:cxn modelId="{FFD25A7E-9906-4E33-A976-7EEB2EFB0A04}" type="presOf" srcId="{27A7F1E3-E2B5-4118-91A2-0758356B1F09}" destId="{C1525264-A2E3-4419-9529-AFB8AA70D684}" srcOrd="0" destOrd="0" presId="urn:microsoft.com/office/officeart/2005/8/layout/vList2"/>
    <dgm:cxn modelId="{FD20E480-9855-4917-BB48-985CD5B106A1}" type="presOf" srcId="{671F93E9-2C6F-4090-9788-27949B675AA1}" destId="{E533E27C-B020-4984-8F64-DB13BCFF9712}" srcOrd="0" destOrd="0" presId="urn:microsoft.com/office/officeart/2005/8/layout/vList2"/>
    <dgm:cxn modelId="{2CA48984-F3CB-4A34-A27F-7BD8C6C5549C}" type="presOf" srcId="{F3A9BD73-CA01-4726-A018-3E4885245CF0}" destId="{39D75474-A29F-4C8B-8136-851ED71A2A1E}" srcOrd="0" destOrd="0" presId="urn:microsoft.com/office/officeart/2005/8/layout/vList2"/>
    <dgm:cxn modelId="{1B86E590-1F20-46F9-A8E1-14C080C20618}" srcId="{F3A9BD73-CA01-4726-A018-3E4885245CF0}" destId="{41AB31E0-8F71-495B-A4AF-1D8B63B8E8F9}" srcOrd="6" destOrd="0" parTransId="{E5416B8B-9675-4EE2-9927-0F6AB431EBB6}" sibTransId="{B5BA4A9F-5774-405B-A0E6-5DDB31F693AA}"/>
    <dgm:cxn modelId="{C5FA0492-3B46-47AD-8BF8-0F473B55654E}" type="presOf" srcId="{6C948930-7E4D-45E0-B86E-673969B6640E}" destId="{93DBA737-15C1-4D7F-890B-783F924AABA7}" srcOrd="0" destOrd="0" presId="urn:microsoft.com/office/officeart/2005/8/layout/vList2"/>
    <dgm:cxn modelId="{1ABB9CBB-4E8A-47C3-8192-21F9DBCA6E3A}" srcId="{F3A9BD73-CA01-4726-A018-3E4885245CF0}" destId="{CD7A3F96-EE6A-4E05-8589-B1F55CC51887}" srcOrd="8" destOrd="0" parTransId="{80AFE856-6159-410E-BCCD-75FE4C95ECB3}" sibTransId="{694847B1-AC3C-49E1-A37E-F3CE992C13E5}"/>
    <dgm:cxn modelId="{342C02BF-0392-4F4C-8311-8C1358E56880}" srcId="{F3A9BD73-CA01-4726-A018-3E4885245CF0}" destId="{18D46869-92C3-45D5-8C74-E6F0457C2DA2}" srcOrd="5" destOrd="0" parTransId="{6E39AF7E-9B53-4B19-AE00-9389BD7104C3}" sibTransId="{A3DD8F71-2621-400C-B376-3157B22C3330}"/>
    <dgm:cxn modelId="{DCB66BC6-FD9E-4610-A3AC-19396E9FC509}" srcId="{F3A9BD73-CA01-4726-A018-3E4885245CF0}" destId="{A16F9899-8ECA-4EF3-A43D-9E91C1121F30}" srcOrd="3" destOrd="0" parTransId="{05D45F92-BA72-4E65-8BBE-172FEAB11EEC}" sibTransId="{41DBCD3E-26F5-4B0B-9170-35D685F72054}"/>
    <dgm:cxn modelId="{2F6C01C9-F6F0-4338-A3A3-84FCC152CD4B}" type="presOf" srcId="{A16F9899-8ECA-4EF3-A43D-9E91C1121F30}" destId="{BE9A3AD6-00F0-4DC9-AE3A-86390F82571D}" srcOrd="0" destOrd="0" presId="urn:microsoft.com/office/officeart/2005/8/layout/vList2"/>
    <dgm:cxn modelId="{37F9DDDB-7366-4306-8633-BE980ACAE9A6}" type="presOf" srcId="{41AB31E0-8F71-495B-A4AF-1D8B63B8E8F9}" destId="{B1DB5843-F0C4-4943-AC34-34154A1726F7}" srcOrd="0" destOrd="0" presId="urn:microsoft.com/office/officeart/2005/8/layout/vList2"/>
    <dgm:cxn modelId="{15B17FF2-4CAC-4AF3-8F4C-3343B87551C2}" srcId="{F3A9BD73-CA01-4726-A018-3E4885245CF0}" destId="{F4A3712E-67E8-4618-9565-DF19F5C54D27}" srcOrd="9" destOrd="0" parTransId="{DC78D2C0-794F-4F75-A721-E5550DBD99C9}" sibTransId="{C0CB36CB-B0DF-4139-A062-63C1E91B0BBD}"/>
    <dgm:cxn modelId="{0D808BCA-6A90-43E1-9FC4-B539B0CB9CA2}" type="presParOf" srcId="{39D75474-A29F-4C8B-8136-851ED71A2A1E}" destId="{C1525264-A2E3-4419-9529-AFB8AA70D684}" srcOrd="0" destOrd="0" presId="urn:microsoft.com/office/officeart/2005/8/layout/vList2"/>
    <dgm:cxn modelId="{B7777A3B-FD28-4B4E-946D-3A9A0A50349D}" type="presParOf" srcId="{39D75474-A29F-4C8B-8136-851ED71A2A1E}" destId="{F70B7B6B-0D80-48F6-818B-45805E99BCB2}" srcOrd="1" destOrd="0" presId="urn:microsoft.com/office/officeart/2005/8/layout/vList2"/>
    <dgm:cxn modelId="{C59F765D-983F-40C0-948C-A5A13A7ECB14}" type="presParOf" srcId="{39D75474-A29F-4C8B-8136-851ED71A2A1E}" destId="{CD04F300-6092-4D1A-827E-94BA1E9A0B1C}" srcOrd="2" destOrd="0" presId="urn:microsoft.com/office/officeart/2005/8/layout/vList2"/>
    <dgm:cxn modelId="{F89A67FF-F785-426A-BA66-8E2A538B0DA6}" type="presParOf" srcId="{39D75474-A29F-4C8B-8136-851ED71A2A1E}" destId="{734B96D7-FE8C-4ADE-AB3A-2ED5C178C9F4}" srcOrd="3" destOrd="0" presId="urn:microsoft.com/office/officeart/2005/8/layout/vList2"/>
    <dgm:cxn modelId="{11739756-191E-41CE-A223-4233C71FB3F2}" type="presParOf" srcId="{39D75474-A29F-4C8B-8136-851ED71A2A1E}" destId="{E533E27C-B020-4984-8F64-DB13BCFF9712}" srcOrd="4" destOrd="0" presId="urn:microsoft.com/office/officeart/2005/8/layout/vList2"/>
    <dgm:cxn modelId="{41FA24CD-2FCC-41AF-9921-69CC7F929DBB}" type="presParOf" srcId="{39D75474-A29F-4C8B-8136-851ED71A2A1E}" destId="{E33F5B34-9CB6-4327-8F05-E51FFD3E0C6C}" srcOrd="5" destOrd="0" presId="urn:microsoft.com/office/officeart/2005/8/layout/vList2"/>
    <dgm:cxn modelId="{B81669AB-27D3-4C98-940B-174D3B03BC06}" type="presParOf" srcId="{39D75474-A29F-4C8B-8136-851ED71A2A1E}" destId="{BE9A3AD6-00F0-4DC9-AE3A-86390F82571D}" srcOrd="6" destOrd="0" presId="urn:microsoft.com/office/officeart/2005/8/layout/vList2"/>
    <dgm:cxn modelId="{68B13048-E71C-4508-BDFA-8D3060C3A518}" type="presParOf" srcId="{39D75474-A29F-4C8B-8136-851ED71A2A1E}" destId="{B57E71B8-7EAB-4981-86CF-4E3978F1B1CD}" srcOrd="7" destOrd="0" presId="urn:microsoft.com/office/officeart/2005/8/layout/vList2"/>
    <dgm:cxn modelId="{6E60F7AD-1B59-43AA-9505-3E9482471727}" type="presParOf" srcId="{39D75474-A29F-4C8B-8136-851ED71A2A1E}" destId="{93DBA737-15C1-4D7F-890B-783F924AABA7}" srcOrd="8" destOrd="0" presId="urn:microsoft.com/office/officeart/2005/8/layout/vList2"/>
    <dgm:cxn modelId="{C08D75D1-AC65-43E2-A037-C9D934CA9E14}" type="presParOf" srcId="{39D75474-A29F-4C8B-8136-851ED71A2A1E}" destId="{8557339A-6003-4676-A508-85E1901CB5AA}" srcOrd="9" destOrd="0" presId="urn:microsoft.com/office/officeart/2005/8/layout/vList2"/>
    <dgm:cxn modelId="{3060F161-9FD1-49AE-A02C-5A9442FBA53F}" type="presParOf" srcId="{39D75474-A29F-4C8B-8136-851ED71A2A1E}" destId="{A2CE6FEA-6C30-435D-8800-14FD993C78C4}" srcOrd="10" destOrd="0" presId="urn:microsoft.com/office/officeart/2005/8/layout/vList2"/>
    <dgm:cxn modelId="{AF38C8BB-9286-47D7-8CDE-22948676C944}" type="presParOf" srcId="{39D75474-A29F-4C8B-8136-851ED71A2A1E}" destId="{11AA9D9D-8BAD-4202-B2E3-CE8536D02777}" srcOrd="11" destOrd="0" presId="urn:microsoft.com/office/officeart/2005/8/layout/vList2"/>
    <dgm:cxn modelId="{75EC7FB9-C4D7-45E9-803C-725FDF4C9A9C}" type="presParOf" srcId="{39D75474-A29F-4C8B-8136-851ED71A2A1E}" destId="{B1DB5843-F0C4-4943-AC34-34154A1726F7}" srcOrd="12" destOrd="0" presId="urn:microsoft.com/office/officeart/2005/8/layout/vList2"/>
    <dgm:cxn modelId="{DC5A9508-88BF-41A8-84EF-B9DB0869357D}" type="presParOf" srcId="{39D75474-A29F-4C8B-8136-851ED71A2A1E}" destId="{269BDA4E-F3A9-47ED-8554-2424313FFC6F}" srcOrd="13" destOrd="0" presId="urn:microsoft.com/office/officeart/2005/8/layout/vList2"/>
    <dgm:cxn modelId="{58E9F323-1FE1-4A3A-80E8-99CF7D45FFA7}" type="presParOf" srcId="{39D75474-A29F-4C8B-8136-851ED71A2A1E}" destId="{C2DC047F-B46E-448D-9B8B-AB869076861D}" srcOrd="14" destOrd="0" presId="urn:microsoft.com/office/officeart/2005/8/layout/vList2"/>
    <dgm:cxn modelId="{EC3DA11F-217A-4290-A4ED-7FED667FFB92}" type="presParOf" srcId="{39D75474-A29F-4C8B-8136-851ED71A2A1E}" destId="{D95CF7D7-917E-442C-A570-1255C66ADC61}" srcOrd="15" destOrd="0" presId="urn:microsoft.com/office/officeart/2005/8/layout/vList2"/>
    <dgm:cxn modelId="{3F55944E-CA5D-4F56-8B28-D8DCE0186FCF}" type="presParOf" srcId="{39D75474-A29F-4C8B-8136-851ED71A2A1E}" destId="{3574D0F7-F490-4861-A403-4E7918748A12}" srcOrd="16" destOrd="0" presId="urn:microsoft.com/office/officeart/2005/8/layout/vList2"/>
    <dgm:cxn modelId="{8F6102A1-1123-4E02-8C1F-887A35845836}" type="presParOf" srcId="{39D75474-A29F-4C8B-8136-851ED71A2A1E}" destId="{B4CBB1D4-AFD2-4018-ABF9-89E911D16129}" srcOrd="17" destOrd="0" presId="urn:microsoft.com/office/officeart/2005/8/layout/vList2"/>
    <dgm:cxn modelId="{319FC68A-E50F-40F8-97B1-1467D5238C6F}" type="presParOf" srcId="{39D75474-A29F-4C8B-8136-851ED71A2A1E}" destId="{5B63D530-4854-4AFF-A4C8-634D8B9505C4}" srcOrd="1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0F27AFF-6FA0-4112-AC59-B58048553FC2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C3EF83E-3D72-4913-8B7F-B6092975753F}">
      <dgm:prSet/>
      <dgm:spPr/>
      <dgm:t>
        <a:bodyPr/>
        <a:lstStyle/>
        <a:p>
          <a:r>
            <a:rPr lang="es-PE" dirty="0"/>
            <a:t>• Grupos  interdisciplinarios</a:t>
          </a:r>
          <a:endParaRPr lang="en-US" dirty="0"/>
        </a:p>
      </dgm:t>
    </dgm:pt>
    <dgm:pt modelId="{230E2B5E-A2ED-487E-812D-35545338C7E5}" type="parTrans" cxnId="{46A7C42F-C6D4-41D4-8050-CC6717D9871E}">
      <dgm:prSet/>
      <dgm:spPr/>
      <dgm:t>
        <a:bodyPr/>
        <a:lstStyle/>
        <a:p>
          <a:endParaRPr lang="en-US"/>
        </a:p>
      </dgm:t>
    </dgm:pt>
    <dgm:pt modelId="{C2A0E0A3-25AF-41EB-B49A-E9D91FD27AA4}" type="sibTrans" cxnId="{46A7C42F-C6D4-41D4-8050-CC6717D9871E}">
      <dgm:prSet/>
      <dgm:spPr/>
      <dgm:t>
        <a:bodyPr/>
        <a:lstStyle/>
        <a:p>
          <a:endParaRPr lang="en-US"/>
        </a:p>
      </dgm:t>
    </dgm:pt>
    <dgm:pt modelId="{C1AB3A94-AC44-4838-A54D-65105E1CC02C}">
      <dgm:prSet/>
      <dgm:spPr/>
      <dgm:t>
        <a:bodyPr/>
        <a:lstStyle/>
        <a:p>
          <a:r>
            <a:rPr lang="es-PE" dirty="0"/>
            <a:t>• Emprendimiento escolar</a:t>
          </a:r>
          <a:endParaRPr lang="en-US" dirty="0"/>
        </a:p>
      </dgm:t>
    </dgm:pt>
    <dgm:pt modelId="{D43B4052-BAC8-492C-B4D0-505EE7C3BE66}" type="parTrans" cxnId="{C862FACB-7C23-498D-8C3F-200EDDE85573}">
      <dgm:prSet/>
      <dgm:spPr/>
      <dgm:t>
        <a:bodyPr/>
        <a:lstStyle/>
        <a:p>
          <a:endParaRPr lang="en-US"/>
        </a:p>
      </dgm:t>
    </dgm:pt>
    <dgm:pt modelId="{B43FC6F5-5A0B-49D5-AC19-26089B4958BC}" type="sibTrans" cxnId="{C862FACB-7C23-498D-8C3F-200EDDE85573}">
      <dgm:prSet/>
      <dgm:spPr/>
      <dgm:t>
        <a:bodyPr/>
        <a:lstStyle/>
        <a:p>
          <a:endParaRPr lang="en-US"/>
        </a:p>
      </dgm:t>
    </dgm:pt>
    <dgm:pt modelId="{53978F9A-7A34-4DC4-AD9F-69B35CDE8623}">
      <dgm:prSet/>
      <dgm:spPr/>
      <dgm:t>
        <a:bodyPr/>
        <a:lstStyle/>
        <a:p>
          <a:r>
            <a:rPr lang="es-PE" dirty="0"/>
            <a:t>• Alianzas con empresas locales: Aliados estratégicos</a:t>
          </a:r>
          <a:endParaRPr lang="en-US" dirty="0"/>
        </a:p>
      </dgm:t>
    </dgm:pt>
    <dgm:pt modelId="{38F648CB-394E-4705-8597-5898E06B23C4}" type="parTrans" cxnId="{3DCBF284-3CF8-45B8-AA81-74158E0A42D0}">
      <dgm:prSet/>
      <dgm:spPr/>
      <dgm:t>
        <a:bodyPr/>
        <a:lstStyle/>
        <a:p>
          <a:endParaRPr lang="en-US"/>
        </a:p>
      </dgm:t>
    </dgm:pt>
    <dgm:pt modelId="{FB00E342-75E7-4183-AFBA-5C14EB8E411D}" type="sibTrans" cxnId="{3DCBF284-3CF8-45B8-AA81-74158E0A42D0}">
      <dgm:prSet/>
      <dgm:spPr/>
      <dgm:t>
        <a:bodyPr/>
        <a:lstStyle/>
        <a:p>
          <a:endParaRPr lang="en-US"/>
        </a:p>
      </dgm:t>
    </dgm:pt>
    <dgm:pt modelId="{B09F36DA-66E1-4FE2-883E-FBF930696B6B}">
      <dgm:prSet/>
      <dgm:spPr/>
      <dgm:t>
        <a:bodyPr/>
        <a:lstStyle/>
        <a:p>
          <a:r>
            <a:rPr lang="es-PE" dirty="0"/>
            <a:t>• Plataforma digital de seguimiento</a:t>
          </a:r>
          <a:endParaRPr lang="en-US" dirty="0"/>
        </a:p>
      </dgm:t>
    </dgm:pt>
    <dgm:pt modelId="{9654860A-AD42-4ABF-A6AE-8281FCDB9588}" type="parTrans" cxnId="{37DBEE90-FF78-4DE0-A840-E48418095792}">
      <dgm:prSet/>
      <dgm:spPr/>
      <dgm:t>
        <a:bodyPr/>
        <a:lstStyle/>
        <a:p>
          <a:endParaRPr lang="en-US"/>
        </a:p>
      </dgm:t>
    </dgm:pt>
    <dgm:pt modelId="{0CB3A4E8-00A9-4AD0-8122-8E8836369F64}" type="sibTrans" cxnId="{37DBEE90-FF78-4DE0-A840-E48418095792}">
      <dgm:prSet/>
      <dgm:spPr/>
      <dgm:t>
        <a:bodyPr/>
        <a:lstStyle/>
        <a:p>
          <a:endParaRPr lang="en-US"/>
        </a:p>
      </dgm:t>
    </dgm:pt>
    <dgm:pt modelId="{9403A81A-E691-4936-9F48-0E5EA89D2799}" type="pres">
      <dgm:prSet presAssocID="{B0F27AFF-6FA0-4112-AC59-B58048553FC2}" presName="linear" presStyleCnt="0">
        <dgm:presLayoutVars>
          <dgm:animLvl val="lvl"/>
          <dgm:resizeHandles val="exact"/>
        </dgm:presLayoutVars>
      </dgm:prSet>
      <dgm:spPr/>
    </dgm:pt>
    <dgm:pt modelId="{A4EE2672-F387-423B-A64B-842474C8B983}" type="pres">
      <dgm:prSet presAssocID="{2C3EF83E-3D72-4913-8B7F-B6092975753F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96F97AEE-269C-4321-8EE1-4B3CE5085C3E}" type="pres">
      <dgm:prSet presAssocID="{C2A0E0A3-25AF-41EB-B49A-E9D91FD27AA4}" presName="spacer" presStyleCnt="0"/>
      <dgm:spPr/>
    </dgm:pt>
    <dgm:pt modelId="{CBB8C00B-9A81-4473-8A13-091EA391DD70}" type="pres">
      <dgm:prSet presAssocID="{C1AB3A94-AC44-4838-A54D-65105E1CC02C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694DA9A8-D594-4343-83E8-5444DF3E1362}" type="pres">
      <dgm:prSet presAssocID="{B43FC6F5-5A0B-49D5-AC19-26089B4958BC}" presName="spacer" presStyleCnt="0"/>
      <dgm:spPr/>
    </dgm:pt>
    <dgm:pt modelId="{DF18995D-8BBB-4BE6-A595-230AFEA3855F}" type="pres">
      <dgm:prSet presAssocID="{53978F9A-7A34-4DC4-AD9F-69B35CDE8623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40706528-CFCA-4E77-9B4A-1D6A9F480D2C}" type="pres">
      <dgm:prSet presAssocID="{FB00E342-75E7-4183-AFBA-5C14EB8E411D}" presName="spacer" presStyleCnt="0"/>
      <dgm:spPr/>
    </dgm:pt>
    <dgm:pt modelId="{2F9F2B58-BDC2-41D9-9C03-82ED2A2F553D}" type="pres">
      <dgm:prSet presAssocID="{B09F36DA-66E1-4FE2-883E-FBF930696B6B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1342B404-35B3-49D9-9D3F-5AD96F48CF9E}" type="presOf" srcId="{53978F9A-7A34-4DC4-AD9F-69B35CDE8623}" destId="{DF18995D-8BBB-4BE6-A595-230AFEA3855F}" srcOrd="0" destOrd="0" presId="urn:microsoft.com/office/officeart/2005/8/layout/vList2"/>
    <dgm:cxn modelId="{46A7C42F-C6D4-41D4-8050-CC6717D9871E}" srcId="{B0F27AFF-6FA0-4112-AC59-B58048553FC2}" destId="{2C3EF83E-3D72-4913-8B7F-B6092975753F}" srcOrd="0" destOrd="0" parTransId="{230E2B5E-A2ED-487E-812D-35545338C7E5}" sibTransId="{C2A0E0A3-25AF-41EB-B49A-E9D91FD27AA4}"/>
    <dgm:cxn modelId="{D0EA4038-8FC0-4FF2-ADE5-7A7B99CC6FE6}" type="presOf" srcId="{2C3EF83E-3D72-4913-8B7F-B6092975753F}" destId="{A4EE2672-F387-423B-A64B-842474C8B983}" srcOrd="0" destOrd="0" presId="urn:microsoft.com/office/officeart/2005/8/layout/vList2"/>
    <dgm:cxn modelId="{3DCBF284-3CF8-45B8-AA81-74158E0A42D0}" srcId="{B0F27AFF-6FA0-4112-AC59-B58048553FC2}" destId="{53978F9A-7A34-4DC4-AD9F-69B35CDE8623}" srcOrd="2" destOrd="0" parTransId="{38F648CB-394E-4705-8597-5898E06B23C4}" sibTransId="{FB00E342-75E7-4183-AFBA-5C14EB8E411D}"/>
    <dgm:cxn modelId="{37DBEE90-FF78-4DE0-A840-E48418095792}" srcId="{B0F27AFF-6FA0-4112-AC59-B58048553FC2}" destId="{B09F36DA-66E1-4FE2-883E-FBF930696B6B}" srcOrd="3" destOrd="0" parTransId="{9654860A-AD42-4ABF-A6AE-8281FCDB9588}" sibTransId="{0CB3A4E8-00A9-4AD0-8122-8E8836369F64}"/>
    <dgm:cxn modelId="{764677C7-B051-464D-A943-82013FDCFEA7}" type="presOf" srcId="{C1AB3A94-AC44-4838-A54D-65105E1CC02C}" destId="{CBB8C00B-9A81-4473-8A13-091EA391DD70}" srcOrd="0" destOrd="0" presId="urn:microsoft.com/office/officeart/2005/8/layout/vList2"/>
    <dgm:cxn modelId="{C862FACB-7C23-498D-8C3F-200EDDE85573}" srcId="{B0F27AFF-6FA0-4112-AC59-B58048553FC2}" destId="{C1AB3A94-AC44-4838-A54D-65105E1CC02C}" srcOrd="1" destOrd="0" parTransId="{D43B4052-BAC8-492C-B4D0-505EE7C3BE66}" sibTransId="{B43FC6F5-5A0B-49D5-AC19-26089B4958BC}"/>
    <dgm:cxn modelId="{21A14AD6-A0E0-42F3-A6C1-7EC38D722764}" type="presOf" srcId="{B09F36DA-66E1-4FE2-883E-FBF930696B6B}" destId="{2F9F2B58-BDC2-41D9-9C03-82ED2A2F553D}" srcOrd="0" destOrd="0" presId="urn:microsoft.com/office/officeart/2005/8/layout/vList2"/>
    <dgm:cxn modelId="{28DA13EF-AF89-400E-82D1-29F7DA0DD0AD}" type="presOf" srcId="{B0F27AFF-6FA0-4112-AC59-B58048553FC2}" destId="{9403A81A-E691-4936-9F48-0E5EA89D2799}" srcOrd="0" destOrd="0" presId="urn:microsoft.com/office/officeart/2005/8/layout/vList2"/>
    <dgm:cxn modelId="{B58D120A-190B-4019-8FB3-E22F4CF96247}" type="presParOf" srcId="{9403A81A-E691-4936-9F48-0E5EA89D2799}" destId="{A4EE2672-F387-423B-A64B-842474C8B983}" srcOrd="0" destOrd="0" presId="urn:microsoft.com/office/officeart/2005/8/layout/vList2"/>
    <dgm:cxn modelId="{F3A99BA6-1967-4331-8791-FADE16F36DAD}" type="presParOf" srcId="{9403A81A-E691-4936-9F48-0E5EA89D2799}" destId="{96F97AEE-269C-4321-8EE1-4B3CE5085C3E}" srcOrd="1" destOrd="0" presId="urn:microsoft.com/office/officeart/2005/8/layout/vList2"/>
    <dgm:cxn modelId="{D7DFF6CE-EB8E-4BC8-8625-00A904F5D92E}" type="presParOf" srcId="{9403A81A-E691-4936-9F48-0E5EA89D2799}" destId="{CBB8C00B-9A81-4473-8A13-091EA391DD70}" srcOrd="2" destOrd="0" presId="urn:microsoft.com/office/officeart/2005/8/layout/vList2"/>
    <dgm:cxn modelId="{76DDD443-6F69-4EF8-9C73-DE653B967A24}" type="presParOf" srcId="{9403A81A-E691-4936-9F48-0E5EA89D2799}" destId="{694DA9A8-D594-4343-83E8-5444DF3E1362}" srcOrd="3" destOrd="0" presId="urn:microsoft.com/office/officeart/2005/8/layout/vList2"/>
    <dgm:cxn modelId="{CB0CFF0B-4343-4017-A6F3-A95F5B9B91F3}" type="presParOf" srcId="{9403A81A-E691-4936-9F48-0E5EA89D2799}" destId="{DF18995D-8BBB-4BE6-A595-230AFEA3855F}" srcOrd="4" destOrd="0" presId="urn:microsoft.com/office/officeart/2005/8/layout/vList2"/>
    <dgm:cxn modelId="{56357377-B13E-4D95-8D8B-E260C2CFA01F}" type="presParOf" srcId="{9403A81A-E691-4936-9F48-0E5EA89D2799}" destId="{40706528-CFCA-4E77-9B4A-1D6A9F480D2C}" srcOrd="5" destOrd="0" presId="urn:microsoft.com/office/officeart/2005/8/layout/vList2"/>
    <dgm:cxn modelId="{DB679FA6-B38F-4DDF-92A4-BC5909D299AB}" type="presParOf" srcId="{9403A81A-E691-4936-9F48-0E5EA89D2799}" destId="{2F9F2B58-BDC2-41D9-9C03-82ED2A2F553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3010566-DA13-45C0-BC09-CD046BE4CAB8}" type="doc">
      <dgm:prSet loTypeId="urn:microsoft.com/office/officeart/2017/3/layout/DropPinTimeline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DFFA1AF-1F0D-4CD9-BE84-356FF98174C5}">
      <dgm:prSet/>
      <dgm:spPr/>
      <dgm:t>
        <a:bodyPr/>
        <a:lstStyle/>
        <a:p>
          <a:pPr>
            <a:defRPr b="1"/>
          </a:pPr>
          <a:r>
            <a:rPr lang="en-US" dirty="0"/>
            <a:t>Mayo</a:t>
          </a:r>
        </a:p>
      </dgm:t>
    </dgm:pt>
    <dgm:pt modelId="{35B9EDF8-C54D-46E8-8916-2D425DAA800D}" type="parTrans" cxnId="{33C4865C-BD8D-4FF8-9546-0DE6FBB17CC5}">
      <dgm:prSet/>
      <dgm:spPr/>
      <dgm:t>
        <a:bodyPr/>
        <a:lstStyle/>
        <a:p>
          <a:endParaRPr lang="en-US"/>
        </a:p>
      </dgm:t>
    </dgm:pt>
    <dgm:pt modelId="{908F0897-B1D6-4DC5-896D-AE88EFC13680}" type="sibTrans" cxnId="{33C4865C-BD8D-4FF8-9546-0DE6FBB17CC5}">
      <dgm:prSet/>
      <dgm:spPr/>
      <dgm:t>
        <a:bodyPr/>
        <a:lstStyle/>
        <a:p>
          <a:endParaRPr lang="en-US"/>
        </a:p>
      </dgm:t>
    </dgm:pt>
    <dgm:pt modelId="{D308155C-58AE-4A4B-B776-05F3B773F139}">
      <dgm:prSet/>
      <dgm:spPr/>
      <dgm:t>
        <a:bodyPr/>
        <a:lstStyle/>
        <a:p>
          <a:r>
            <a:rPr lang="en-US"/>
            <a:t>Fase 1: Diagnóstico</a:t>
          </a:r>
        </a:p>
      </dgm:t>
    </dgm:pt>
    <dgm:pt modelId="{0B62D1DB-D736-463E-91EF-12B85B29EA5F}" type="parTrans" cxnId="{07FE3E50-A522-4BF3-A933-829F8F737673}">
      <dgm:prSet/>
      <dgm:spPr/>
      <dgm:t>
        <a:bodyPr/>
        <a:lstStyle/>
        <a:p>
          <a:endParaRPr lang="en-US"/>
        </a:p>
      </dgm:t>
    </dgm:pt>
    <dgm:pt modelId="{D0C74CD2-D931-4AB4-93B3-9A58384BD60C}" type="sibTrans" cxnId="{07FE3E50-A522-4BF3-A933-829F8F737673}">
      <dgm:prSet/>
      <dgm:spPr/>
      <dgm:t>
        <a:bodyPr/>
        <a:lstStyle/>
        <a:p>
          <a:endParaRPr lang="en-US"/>
        </a:p>
      </dgm:t>
    </dgm:pt>
    <dgm:pt modelId="{7D65AE05-74A0-406A-8754-A55BE432A2C3}">
      <dgm:prSet/>
      <dgm:spPr/>
      <dgm:t>
        <a:bodyPr/>
        <a:lstStyle/>
        <a:p>
          <a:pPr>
            <a:defRPr b="1"/>
          </a:pPr>
          <a:r>
            <a:rPr lang="en-US"/>
            <a:t>Junio</a:t>
          </a:r>
        </a:p>
      </dgm:t>
    </dgm:pt>
    <dgm:pt modelId="{7F55A6EF-7C36-4D51-9526-92C694D5331A}" type="parTrans" cxnId="{03F0E1ED-0851-4963-8D0B-2039C11BC9D2}">
      <dgm:prSet/>
      <dgm:spPr/>
      <dgm:t>
        <a:bodyPr/>
        <a:lstStyle/>
        <a:p>
          <a:endParaRPr lang="en-US"/>
        </a:p>
      </dgm:t>
    </dgm:pt>
    <dgm:pt modelId="{DC813E85-6B9B-4A08-9F07-8F4B2E897C5A}" type="sibTrans" cxnId="{03F0E1ED-0851-4963-8D0B-2039C11BC9D2}">
      <dgm:prSet/>
      <dgm:spPr/>
      <dgm:t>
        <a:bodyPr/>
        <a:lstStyle/>
        <a:p>
          <a:endParaRPr lang="en-US"/>
        </a:p>
      </dgm:t>
    </dgm:pt>
    <dgm:pt modelId="{83C63380-CA5C-416A-92D0-6673F03AA801}">
      <dgm:prSet/>
      <dgm:spPr/>
      <dgm:t>
        <a:bodyPr/>
        <a:lstStyle/>
        <a:p>
          <a:r>
            <a:rPr lang="en-US"/>
            <a:t>Fase 2: Diseño</a:t>
          </a:r>
        </a:p>
      </dgm:t>
    </dgm:pt>
    <dgm:pt modelId="{2F6B6DD3-4872-41A4-A5CE-BEB3F1B89630}" type="parTrans" cxnId="{DB3EC86B-FEF9-439B-9ED8-CD6554DD6D78}">
      <dgm:prSet/>
      <dgm:spPr/>
      <dgm:t>
        <a:bodyPr/>
        <a:lstStyle/>
        <a:p>
          <a:endParaRPr lang="en-US"/>
        </a:p>
      </dgm:t>
    </dgm:pt>
    <dgm:pt modelId="{C1BC59CA-FB03-471B-A145-B531E8D80EF3}" type="sibTrans" cxnId="{DB3EC86B-FEF9-439B-9ED8-CD6554DD6D78}">
      <dgm:prSet/>
      <dgm:spPr/>
      <dgm:t>
        <a:bodyPr/>
        <a:lstStyle/>
        <a:p>
          <a:endParaRPr lang="en-US"/>
        </a:p>
      </dgm:t>
    </dgm:pt>
    <dgm:pt modelId="{DCF24013-DF35-454E-AC3C-80E4E81EBF83}">
      <dgm:prSet/>
      <dgm:spPr/>
      <dgm:t>
        <a:bodyPr/>
        <a:lstStyle/>
        <a:p>
          <a:pPr>
            <a:defRPr b="1"/>
          </a:pPr>
          <a:r>
            <a:rPr lang="en-US" dirty="0"/>
            <a:t>Junio .</a:t>
          </a:r>
        </a:p>
      </dgm:t>
    </dgm:pt>
    <dgm:pt modelId="{CAAEA083-3D73-4955-A607-C2181A1945CD}" type="parTrans" cxnId="{661BFA74-8D81-4252-9B56-6F22DADA83D8}">
      <dgm:prSet/>
      <dgm:spPr/>
      <dgm:t>
        <a:bodyPr/>
        <a:lstStyle/>
        <a:p>
          <a:endParaRPr lang="en-US"/>
        </a:p>
      </dgm:t>
    </dgm:pt>
    <dgm:pt modelId="{A6CBA749-07B3-4CF4-89AC-65B6863F8EAC}" type="sibTrans" cxnId="{661BFA74-8D81-4252-9B56-6F22DADA83D8}">
      <dgm:prSet/>
      <dgm:spPr/>
      <dgm:t>
        <a:bodyPr/>
        <a:lstStyle/>
        <a:p>
          <a:endParaRPr lang="en-US"/>
        </a:p>
      </dgm:t>
    </dgm:pt>
    <dgm:pt modelId="{8384E4B6-82D2-4098-BE67-262FBE1AB2BC}">
      <dgm:prSet/>
      <dgm:spPr/>
      <dgm:t>
        <a:bodyPr/>
        <a:lstStyle/>
        <a:p>
          <a:r>
            <a:rPr lang="en-US"/>
            <a:t>Fase 3: Implementación</a:t>
          </a:r>
        </a:p>
      </dgm:t>
    </dgm:pt>
    <dgm:pt modelId="{DDD0BF16-9DC9-4AD1-B2FE-805F04D0C7E5}" type="parTrans" cxnId="{ABF26347-36D9-4034-8D9D-09969D622AFF}">
      <dgm:prSet/>
      <dgm:spPr/>
      <dgm:t>
        <a:bodyPr/>
        <a:lstStyle/>
        <a:p>
          <a:endParaRPr lang="en-US"/>
        </a:p>
      </dgm:t>
    </dgm:pt>
    <dgm:pt modelId="{195800B2-6959-4178-8914-B745C7C66953}" type="sibTrans" cxnId="{ABF26347-36D9-4034-8D9D-09969D622AFF}">
      <dgm:prSet/>
      <dgm:spPr/>
      <dgm:t>
        <a:bodyPr/>
        <a:lstStyle/>
        <a:p>
          <a:endParaRPr lang="en-US"/>
        </a:p>
      </dgm:t>
    </dgm:pt>
    <dgm:pt modelId="{94091C52-03AF-41A0-96E7-BB9707E999A7}">
      <dgm:prSet/>
      <dgm:spPr/>
      <dgm:t>
        <a:bodyPr/>
        <a:lstStyle/>
        <a:p>
          <a:pPr>
            <a:defRPr b="1"/>
          </a:pPr>
          <a:r>
            <a:rPr lang="en-US" dirty="0" err="1"/>
            <a:t>julio</a:t>
          </a:r>
          <a:endParaRPr lang="en-US" dirty="0"/>
        </a:p>
      </dgm:t>
    </dgm:pt>
    <dgm:pt modelId="{47C0FA92-B9B9-4267-8980-29C2AC776AD2}" type="parTrans" cxnId="{4EBBE867-E5C9-4FD5-8248-03AEE982A4AF}">
      <dgm:prSet/>
      <dgm:spPr/>
      <dgm:t>
        <a:bodyPr/>
        <a:lstStyle/>
        <a:p>
          <a:endParaRPr lang="en-US"/>
        </a:p>
      </dgm:t>
    </dgm:pt>
    <dgm:pt modelId="{7655D518-F2EE-4D0C-A74A-51724ECF6AE0}" type="sibTrans" cxnId="{4EBBE867-E5C9-4FD5-8248-03AEE982A4AF}">
      <dgm:prSet/>
      <dgm:spPr/>
      <dgm:t>
        <a:bodyPr/>
        <a:lstStyle/>
        <a:p>
          <a:endParaRPr lang="en-US"/>
        </a:p>
      </dgm:t>
    </dgm:pt>
    <dgm:pt modelId="{0330CF82-F9F5-4F96-8ED0-D5441956F1EF}">
      <dgm:prSet/>
      <dgm:spPr/>
      <dgm:t>
        <a:bodyPr/>
        <a:lstStyle/>
        <a:p>
          <a:r>
            <a:rPr lang="en-US"/>
            <a:t>Fase 4: Evaluación</a:t>
          </a:r>
        </a:p>
      </dgm:t>
    </dgm:pt>
    <dgm:pt modelId="{4CA55ADD-C717-4DB9-8347-B770903C6167}" type="parTrans" cxnId="{2DF6A610-210B-4CBB-9F2D-3ABA35C0AEAB}">
      <dgm:prSet/>
      <dgm:spPr/>
      <dgm:t>
        <a:bodyPr/>
        <a:lstStyle/>
        <a:p>
          <a:endParaRPr lang="en-US"/>
        </a:p>
      </dgm:t>
    </dgm:pt>
    <dgm:pt modelId="{102A2316-A91C-4A61-970C-92E9902FE56E}" type="sibTrans" cxnId="{2DF6A610-210B-4CBB-9F2D-3ABA35C0AEAB}">
      <dgm:prSet/>
      <dgm:spPr/>
      <dgm:t>
        <a:bodyPr/>
        <a:lstStyle/>
        <a:p>
          <a:endParaRPr lang="en-US"/>
        </a:p>
      </dgm:t>
    </dgm:pt>
    <dgm:pt modelId="{F367DED2-E434-4A26-A7E5-C9B855A071C8}">
      <dgm:prSet/>
      <dgm:spPr/>
      <dgm:t>
        <a:bodyPr/>
        <a:lstStyle/>
        <a:p>
          <a:pPr>
            <a:defRPr b="1"/>
          </a:pPr>
          <a:r>
            <a:rPr lang="en-US" dirty="0"/>
            <a:t>Julio </a:t>
          </a:r>
        </a:p>
      </dgm:t>
    </dgm:pt>
    <dgm:pt modelId="{B166231E-4952-44A1-86C9-3056EEA812C2}" type="parTrans" cxnId="{C9DE0B45-76F1-47B2-A708-86C8D07E5110}">
      <dgm:prSet/>
      <dgm:spPr/>
      <dgm:t>
        <a:bodyPr/>
        <a:lstStyle/>
        <a:p>
          <a:endParaRPr lang="en-US"/>
        </a:p>
      </dgm:t>
    </dgm:pt>
    <dgm:pt modelId="{575E8B45-659C-429A-B282-489EC50296F3}" type="sibTrans" cxnId="{C9DE0B45-76F1-47B2-A708-86C8D07E5110}">
      <dgm:prSet/>
      <dgm:spPr/>
      <dgm:t>
        <a:bodyPr/>
        <a:lstStyle/>
        <a:p>
          <a:endParaRPr lang="en-US"/>
        </a:p>
      </dgm:t>
    </dgm:pt>
    <dgm:pt modelId="{659B823E-C607-4EAC-8FFF-7AF8FD16D062}">
      <dgm:prSet/>
      <dgm:spPr/>
      <dgm:t>
        <a:bodyPr/>
        <a:lstStyle/>
        <a:p>
          <a:r>
            <a:rPr lang="en-US"/>
            <a:t>Fase 5: Socialización</a:t>
          </a:r>
        </a:p>
      </dgm:t>
    </dgm:pt>
    <dgm:pt modelId="{DEEDFAC5-5000-448A-BDC3-5694C576B29C}" type="parTrans" cxnId="{F925E548-DBE5-47E3-946F-B1D6F7559ED2}">
      <dgm:prSet/>
      <dgm:spPr/>
      <dgm:t>
        <a:bodyPr/>
        <a:lstStyle/>
        <a:p>
          <a:endParaRPr lang="en-US"/>
        </a:p>
      </dgm:t>
    </dgm:pt>
    <dgm:pt modelId="{72967E75-FEA2-4DBB-8265-397B0C1B624E}" type="sibTrans" cxnId="{F925E548-DBE5-47E3-946F-B1D6F7559ED2}">
      <dgm:prSet/>
      <dgm:spPr/>
      <dgm:t>
        <a:bodyPr/>
        <a:lstStyle/>
        <a:p>
          <a:endParaRPr lang="en-US"/>
        </a:p>
      </dgm:t>
    </dgm:pt>
    <dgm:pt modelId="{26057ADA-62E0-40C3-837D-FD72552FD947}" type="pres">
      <dgm:prSet presAssocID="{F3010566-DA13-45C0-BC09-CD046BE4CAB8}" presName="root" presStyleCnt="0">
        <dgm:presLayoutVars>
          <dgm:chMax/>
          <dgm:chPref/>
          <dgm:animLvl val="lvl"/>
        </dgm:presLayoutVars>
      </dgm:prSet>
      <dgm:spPr/>
    </dgm:pt>
    <dgm:pt modelId="{5856B2A6-CCD9-4F8A-BACD-02397E81BF07}" type="pres">
      <dgm:prSet presAssocID="{F3010566-DA13-45C0-BC09-CD046BE4CAB8}" presName="divider" presStyleLbl="fgAcc1" presStyleIdx="0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gm:spPr>
    </dgm:pt>
    <dgm:pt modelId="{2997BA48-BABF-4F9F-B1DC-DAAAFE8414DB}" type="pres">
      <dgm:prSet presAssocID="{F3010566-DA13-45C0-BC09-CD046BE4CAB8}" presName="nodes" presStyleCnt="0">
        <dgm:presLayoutVars>
          <dgm:chMax/>
          <dgm:chPref/>
          <dgm:animLvl val="lvl"/>
        </dgm:presLayoutVars>
      </dgm:prSet>
      <dgm:spPr/>
    </dgm:pt>
    <dgm:pt modelId="{482D4E57-5C14-4D87-A6E7-F4760F635956}" type="pres">
      <dgm:prSet presAssocID="{3DFFA1AF-1F0D-4CD9-BE84-356FF98174C5}" presName="composite" presStyleCnt="0"/>
      <dgm:spPr/>
    </dgm:pt>
    <dgm:pt modelId="{CE3D364E-A1A9-4CB7-A13E-EB3ADB46B673}" type="pres">
      <dgm:prSet presAssocID="{3DFFA1AF-1F0D-4CD9-BE84-356FF98174C5}" presName="ConnectorPoint" presStyleLbl="lnNode1" presStyleIdx="0" presStyleCnt="5"/>
      <dgm:spPr>
        <a:solidFill>
          <a:schemeClr val="accen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5ED96EB5-630B-43AE-BAE2-6E3C509703D9}" type="pres">
      <dgm:prSet presAssocID="{3DFFA1AF-1F0D-4CD9-BE84-356FF98174C5}" presName="DropPinPlaceHolder" presStyleCnt="0"/>
      <dgm:spPr/>
    </dgm:pt>
    <dgm:pt modelId="{44B749DA-E6CD-450B-8490-35CA14551FD3}" type="pres">
      <dgm:prSet presAssocID="{3DFFA1AF-1F0D-4CD9-BE84-356FF98174C5}" presName="DropPin" presStyleLbl="alignNode1" presStyleIdx="0" presStyleCnt="5"/>
      <dgm:spPr/>
    </dgm:pt>
    <dgm:pt modelId="{8D2E409A-7CA9-4F74-BB43-FBE14088BF3D}" type="pres">
      <dgm:prSet presAssocID="{3DFFA1AF-1F0D-4CD9-BE84-356FF98174C5}" presName="Ellipse" presStyleLbl="fgAcc1" presStyleIdx="1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A3833E7D-1EDE-4609-A742-3FB3E56E527F}" type="pres">
      <dgm:prSet presAssocID="{3DFFA1AF-1F0D-4CD9-BE84-356FF98174C5}" presName="L2TextContainer" presStyleLbl="revTx" presStyleIdx="0" presStyleCnt="10">
        <dgm:presLayoutVars>
          <dgm:bulletEnabled val="1"/>
        </dgm:presLayoutVars>
      </dgm:prSet>
      <dgm:spPr/>
    </dgm:pt>
    <dgm:pt modelId="{87CA3E8E-7B95-4BF9-91F4-8D652D906DFA}" type="pres">
      <dgm:prSet presAssocID="{3DFFA1AF-1F0D-4CD9-BE84-356FF98174C5}" presName="L1TextContainer" presStyleLbl="revTx" presStyleIdx="1" presStyleCnt="10">
        <dgm:presLayoutVars>
          <dgm:chMax val="1"/>
          <dgm:chPref val="1"/>
          <dgm:bulletEnabled val="1"/>
        </dgm:presLayoutVars>
      </dgm:prSet>
      <dgm:spPr/>
    </dgm:pt>
    <dgm:pt modelId="{A48282E8-9899-4129-8E91-8A98547E22BB}" type="pres">
      <dgm:prSet presAssocID="{3DFFA1AF-1F0D-4CD9-BE84-356FF98174C5}" presName="ConnectLine" presStyleLbl="sibTrans1D1" presStyleIdx="0" presStyleCnt="5"/>
      <dgm:spPr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28FEF1B4-B3C3-423E-AACD-141E90E74DAF}" type="pres">
      <dgm:prSet presAssocID="{3DFFA1AF-1F0D-4CD9-BE84-356FF98174C5}" presName="EmptyPlaceHolder" presStyleCnt="0"/>
      <dgm:spPr/>
    </dgm:pt>
    <dgm:pt modelId="{6FCC8178-EA8E-47A4-BA76-F38D03EF68D2}" type="pres">
      <dgm:prSet presAssocID="{908F0897-B1D6-4DC5-896D-AE88EFC13680}" presName="spaceBetweenRectangles" presStyleCnt="0"/>
      <dgm:spPr/>
    </dgm:pt>
    <dgm:pt modelId="{E035C7AC-93D2-4830-92EF-D5D65130D0E1}" type="pres">
      <dgm:prSet presAssocID="{7D65AE05-74A0-406A-8754-A55BE432A2C3}" presName="composite" presStyleCnt="0"/>
      <dgm:spPr/>
    </dgm:pt>
    <dgm:pt modelId="{28F6E2AF-7EA4-471F-BF74-A07DA874F640}" type="pres">
      <dgm:prSet presAssocID="{7D65AE05-74A0-406A-8754-A55BE432A2C3}" presName="ConnectorPoint" presStyleLbl="lnNode1" presStyleIdx="1" presStyleCnt="5"/>
      <dgm:spPr>
        <a:solidFill>
          <a:schemeClr val="accent2">
            <a:hueOff val="-363841"/>
            <a:satOff val="-20982"/>
            <a:lumOff val="2157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E0FAB994-4FD4-4BE4-8496-71A48F7145FB}" type="pres">
      <dgm:prSet presAssocID="{7D65AE05-74A0-406A-8754-A55BE432A2C3}" presName="DropPinPlaceHolder" presStyleCnt="0"/>
      <dgm:spPr/>
    </dgm:pt>
    <dgm:pt modelId="{5361C137-960C-4C50-A9D7-F1B2FAEEF967}" type="pres">
      <dgm:prSet presAssocID="{7D65AE05-74A0-406A-8754-A55BE432A2C3}" presName="DropPin" presStyleLbl="alignNode1" presStyleIdx="1" presStyleCnt="5"/>
      <dgm:spPr/>
    </dgm:pt>
    <dgm:pt modelId="{D43AF637-E39C-4032-9C4E-CA3429C96408}" type="pres">
      <dgm:prSet presAssocID="{7D65AE05-74A0-406A-8754-A55BE432A2C3}" presName="Ellipse" presStyleLbl="fgAcc1" presStyleIdx="2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DDE11676-F92C-4A0E-9FB2-17377D7B492C}" type="pres">
      <dgm:prSet presAssocID="{7D65AE05-74A0-406A-8754-A55BE432A2C3}" presName="L2TextContainer" presStyleLbl="revTx" presStyleIdx="2" presStyleCnt="10">
        <dgm:presLayoutVars>
          <dgm:bulletEnabled val="1"/>
        </dgm:presLayoutVars>
      </dgm:prSet>
      <dgm:spPr/>
    </dgm:pt>
    <dgm:pt modelId="{1A507923-E18C-4ED8-BC1A-15C01D22BAF3}" type="pres">
      <dgm:prSet presAssocID="{7D65AE05-74A0-406A-8754-A55BE432A2C3}" presName="L1TextContainer" presStyleLbl="revTx" presStyleIdx="3" presStyleCnt="10">
        <dgm:presLayoutVars>
          <dgm:chMax val="1"/>
          <dgm:chPref val="1"/>
          <dgm:bulletEnabled val="1"/>
        </dgm:presLayoutVars>
      </dgm:prSet>
      <dgm:spPr/>
    </dgm:pt>
    <dgm:pt modelId="{7A7567C9-EEFB-45A9-B8C3-030E2C17F6D2}" type="pres">
      <dgm:prSet presAssocID="{7D65AE05-74A0-406A-8754-A55BE432A2C3}" presName="ConnectLine" presStyleLbl="sibTrans1D1" presStyleIdx="1" presStyleCnt="5"/>
      <dgm:spPr>
        <a:noFill/>
        <a:ln w="12700" cap="flat" cmpd="sng" algn="ctr">
          <a:solidFill>
            <a:schemeClr val="accent2">
              <a:hueOff val="-363841"/>
              <a:satOff val="-20982"/>
              <a:lumOff val="2157"/>
              <a:alphaOff val="0"/>
            </a:schemeClr>
          </a:solidFill>
          <a:prstDash val="dash"/>
          <a:miter lim="800000"/>
        </a:ln>
        <a:effectLst/>
      </dgm:spPr>
    </dgm:pt>
    <dgm:pt modelId="{76384FC9-D113-4A56-97D0-9C99326237A4}" type="pres">
      <dgm:prSet presAssocID="{7D65AE05-74A0-406A-8754-A55BE432A2C3}" presName="EmptyPlaceHolder" presStyleCnt="0"/>
      <dgm:spPr/>
    </dgm:pt>
    <dgm:pt modelId="{6CAE39B2-C56E-47A7-9B6F-6C8DB4A2C0EE}" type="pres">
      <dgm:prSet presAssocID="{DC813E85-6B9B-4A08-9F07-8F4B2E897C5A}" presName="spaceBetweenRectangles" presStyleCnt="0"/>
      <dgm:spPr/>
    </dgm:pt>
    <dgm:pt modelId="{5B6BABF4-7EFC-4CDB-896F-733C439D8623}" type="pres">
      <dgm:prSet presAssocID="{DCF24013-DF35-454E-AC3C-80E4E81EBF83}" presName="composite" presStyleCnt="0"/>
      <dgm:spPr/>
    </dgm:pt>
    <dgm:pt modelId="{D3306E63-EA48-4710-BC83-04CD0EC6DCA8}" type="pres">
      <dgm:prSet presAssocID="{DCF24013-DF35-454E-AC3C-80E4E81EBF83}" presName="ConnectorPoint" presStyleLbl="lnNode1" presStyleIdx="2" presStyleCnt="5"/>
      <dgm:spPr>
        <a:solidFill>
          <a:schemeClr val="accent2">
            <a:hueOff val="-727682"/>
            <a:satOff val="-41964"/>
            <a:lumOff val="4314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F132401F-19AB-4543-BAC9-B7C7D9137721}" type="pres">
      <dgm:prSet presAssocID="{DCF24013-DF35-454E-AC3C-80E4E81EBF83}" presName="DropPinPlaceHolder" presStyleCnt="0"/>
      <dgm:spPr/>
    </dgm:pt>
    <dgm:pt modelId="{CB926050-EA3E-445F-AB37-890B9F966ECE}" type="pres">
      <dgm:prSet presAssocID="{DCF24013-DF35-454E-AC3C-80E4E81EBF83}" presName="DropPin" presStyleLbl="alignNode1" presStyleIdx="2" presStyleCnt="5"/>
      <dgm:spPr/>
    </dgm:pt>
    <dgm:pt modelId="{07CED4D5-237A-4CF9-98FE-272BF00E1E11}" type="pres">
      <dgm:prSet presAssocID="{DCF24013-DF35-454E-AC3C-80E4E81EBF83}" presName="Ellipse" presStyleLbl="fgAcc1" presStyleIdx="3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FB14E55B-AB44-4C44-88FD-C884ECCB244D}" type="pres">
      <dgm:prSet presAssocID="{DCF24013-DF35-454E-AC3C-80E4E81EBF83}" presName="L2TextContainer" presStyleLbl="revTx" presStyleIdx="4" presStyleCnt="10">
        <dgm:presLayoutVars>
          <dgm:bulletEnabled val="1"/>
        </dgm:presLayoutVars>
      </dgm:prSet>
      <dgm:spPr/>
    </dgm:pt>
    <dgm:pt modelId="{E41D4072-76CB-4C3B-8DAC-77267EB064C5}" type="pres">
      <dgm:prSet presAssocID="{DCF24013-DF35-454E-AC3C-80E4E81EBF83}" presName="L1TextContainer" presStyleLbl="revTx" presStyleIdx="5" presStyleCnt="10">
        <dgm:presLayoutVars>
          <dgm:chMax val="1"/>
          <dgm:chPref val="1"/>
          <dgm:bulletEnabled val="1"/>
        </dgm:presLayoutVars>
      </dgm:prSet>
      <dgm:spPr/>
    </dgm:pt>
    <dgm:pt modelId="{C7869847-81FF-4874-880B-4AFA9E41948E}" type="pres">
      <dgm:prSet presAssocID="{DCF24013-DF35-454E-AC3C-80E4E81EBF83}" presName="ConnectLine" presStyleLbl="sibTrans1D1" presStyleIdx="2" presStyleCnt="5"/>
      <dgm:spPr>
        <a:noFill/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dash"/>
          <a:miter lim="800000"/>
        </a:ln>
        <a:effectLst/>
      </dgm:spPr>
    </dgm:pt>
    <dgm:pt modelId="{6D69A653-C0A7-4B1B-AE38-8153048A7D8D}" type="pres">
      <dgm:prSet presAssocID="{DCF24013-DF35-454E-AC3C-80E4E81EBF83}" presName="EmptyPlaceHolder" presStyleCnt="0"/>
      <dgm:spPr/>
    </dgm:pt>
    <dgm:pt modelId="{4D08F845-BCB7-47D9-813E-0CE1BE76F923}" type="pres">
      <dgm:prSet presAssocID="{A6CBA749-07B3-4CF4-89AC-65B6863F8EAC}" presName="spaceBetweenRectangles" presStyleCnt="0"/>
      <dgm:spPr/>
    </dgm:pt>
    <dgm:pt modelId="{BFD800B4-0DC7-4399-869E-5F9F9D5B776A}" type="pres">
      <dgm:prSet presAssocID="{94091C52-03AF-41A0-96E7-BB9707E999A7}" presName="composite" presStyleCnt="0"/>
      <dgm:spPr/>
    </dgm:pt>
    <dgm:pt modelId="{680502B7-1487-47BF-8688-A686B9FFB013}" type="pres">
      <dgm:prSet presAssocID="{94091C52-03AF-41A0-96E7-BB9707E999A7}" presName="ConnectorPoint" presStyleLbl="lnNode1" presStyleIdx="3" presStyleCnt="5"/>
      <dgm:spPr>
        <a:solidFill>
          <a:schemeClr val="accent2">
            <a:hueOff val="-1091522"/>
            <a:satOff val="-62946"/>
            <a:lumOff val="6471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8B0983F1-E209-451E-AEAB-6F77CA85C5DC}" type="pres">
      <dgm:prSet presAssocID="{94091C52-03AF-41A0-96E7-BB9707E999A7}" presName="DropPinPlaceHolder" presStyleCnt="0"/>
      <dgm:spPr/>
    </dgm:pt>
    <dgm:pt modelId="{23299048-FC34-4D4D-A9D4-72AEBF62D374}" type="pres">
      <dgm:prSet presAssocID="{94091C52-03AF-41A0-96E7-BB9707E999A7}" presName="DropPin" presStyleLbl="alignNode1" presStyleIdx="3" presStyleCnt="5"/>
      <dgm:spPr/>
    </dgm:pt>
    <dgm:pt modelId="{378C6B86-2324-4EFF-91F2-9FB7D63A4A15}" type="pres">
      <dgm:prSet presAssocID="{94091C52-03AF-41A0-96E7-BB9707E999A7}" presName="Ellipse" presStyleLbl="fgAcc1" presStyleIdx="4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09CFF169-7A2C-489B-A04C-3D4BE595FFDB}" type="pres">
      <dgm:prSet presAssocID="{94091C52-03AF-41A0-96E7-BB9707E999A7}" presName="L2TextContainer" presStyleLbl="revTx" presStyleIdx="6" presStyleCnt="10">
        <dgm:presLayoutVars>
          <dgm:bulletEnabled val="1"/>
        </dgm:presLayoutVars>
      </dgm:prSet>
      <dgm:spPr/>
    </dgm:pt>
    <dgm:pt modelId="{E9F4535D-853E-4CCF-98C6-55760526386E}" type="pres">
      <dgm:prSet presAssocID="{94091C52-03AF-41A0-96E7-BB9707E999A7}" presName="L1TextContainer" presStyleLbl="revTx" presStyleIdx="7" presStyleCnt="10">
        <dgm:presLayoutVars>
          <dgm:chMax val="1"/>
          <dgm:chPref val="1"/>
          <dgm:bulletEnabled val="1"/>
        </dgm:presLayoutVars>
      </dgm:prSet>
      <dgm:spPr/>
    </dgm:pt>
    <dgm:pt modelId="{645BF08F-2B89-43B0-925A-FBA9AAE79760}" type="pres">
      <dgm:prSet presAssocID="{94091C52-03AF-41A0-96E7-BB9707E999A7}" presName="ConnectLine" presStyleLbl="sibTrans1D1" presStyleIdx="3" presStyleCnt="5"/>
      <dgm:spPr>
        <a:noFill/>
        <a:ln w="12700" cap="flat" cmpd="sng" algn="ctr">
          <a:solidFill>
            <a:schemeClr val="accent2">
              <a:hueOff val="-1091522"/>
              <a:satOff val="-62946"/>
              <a:lumOff val="6471"/>
              <a:alphaOff val="0"/>
            </a:schemeClr>
          </a:solidFill>
          <a:prstDash val="dash"/>
          <a:miter lim="800000"/>
        </a:ln>
        <a:effectLst/>
      </dgm:spPr>
    </dgm:pt>
    <dgm:pt modelId="{0CAE968D-F63A-43BF-A8C7-EA10D5A2F4A9}" type="pres">
      <dgm:prSet presAssocID="{94091C52-03AF-41A0-96E7-BB9707E999A7}" presName="EmptyPlaceHolder" presStyleCnt="0"/>
      <dgm:spPr/>
    </dgm:pt>
    <dgm:pt modelId="{2CA8C52D-604E-437B-ACB0-2CDF996E4A07}" type="pres">
      <dgm:prSet presAssocID="{7655D518-F2EE-4D0C-A74A-51724ECF6AE0}" presName="spaceBetweenRectangles" presStyleCnt="0"/>
      <dgm:spPr/>
    </dgm:pt>
    <dgm:pt modelId="{D6828F34-89D7-4EED-AA9D-76927F052EDF}" type="pres">
      <dgm:prSet presAssocID="{F367DED2-E434-4A26-A7E5-C9B855A071C8}" presName="composite" presStyleCnt="0"/>
      <dgm:spPr/>
    </dgm:pt>
    <dgm:pt modelId="{2C5CFDBC-56EC-4ACB-AEAE-EB3E4ED26169}" type="pres">
      <dgm:prSet presAssocID="{F367DED2-E434-4A26-A7E5-C9B855A071C8}" presName="ConnectorPoint" presStyleLbl="lnNode1" presStyleIdx="4" presStyleCnt="5"/>
      <dgm:spPr>
        <a:solidFill>
          <a:schemeClr val="accent2">
            <a:hueOff val="-1455363"/>
            <a:satOff val="-83928"/>
            <a:lumOff val="8628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BD1E3761-F910-4B41-A576-AE6810C58201}" type="pres">
      <dgm:prSet presAssocID="{F367DED2-E434-4A26-A7E5-C9B855A071C8}" presName="DropPinPlaceHolder" presStyleCnt="0"/>
      <dgm:spPr/>
    </dgm:pt>
    <dgm:pt modelId="{F6786D43-77D4-44A7-A921-3B1C1C93D175}" type="pres">
      <dgm:prSet presAssocID="{F367DED2-E434-4A26-A7E5-C9B855A071C8}" presName="DropPin" presStyleLbl="alignNode1" presStyleIdx="4" presStyleCnt="5"/>
      <dgm:spPr/>
    </dgm:pt>
    <dgm:pt modelId="{E84BCB51-27B2-4552-A3F4-040FD746A637}" type="pres">
      <dgm:prSet presAssocID="{F367DED2-E434-4A26-A7E5-C9B855A071C8}" presName="Ellipse" presStyleLbl="fgAcc1" presStyleIdx="5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1FBD1AA8-D472-4E6D-97CC-E22C97F67249}" type="pres">
      <dgm:prSet presAssocID="{F367DED2-E434-4A26-A7E5-C9B855A071C8}" presName="L2TextContainer" presStyleLbl="revTx" presStyleIdx="8" presStyleCnt="10">
        <dgm:presLayoutVars>
          <dgm:bulletEnabled val="1"/>
        </dgm:presLayoutVars>
      </dgm:prSet>
      <dgm:spPr/>
    </dgm:pt>
    <dgm:pt modelId="{8DC51D4F-FA95-493C-BCE5-276B7414BCB7}" type="pres">
      <dgm:prSet presAssocID="{F367DED2-E434-4A26-A7E5-C9B855A071C8}" presName="L1TextContainer" presStyleLbl="revTx" presStyleIdx="9" presStyleCnt="10">
        <dgm:presLayoutVars>
          <dgm:chMax val="1"/>
          <dgm:chPref val="1"/>
          <dgm:bulletEnabled val="1"/>
        </dgm:presLayoutVars>
      </dgm:prSet>
      <dgm:spPr/>
    </dgm:pt>
    <dgm:pt modelId="{2A95CFF1-8579-469A-86C5-C43F69895FC0}" type="pres">
      <dgm:prSet presAssocID="{F367DED2-E434-4A26-A7E5-C9B855A071C8}" presName="ConnectLine" presStyleLbl="sibTrans1D1" presStyleIdx="4" presStyleCnt="5"/>
      <dgm:spPr>
        <a:noFill/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dash"/>
          <a:miter lim="800000"/>
        </a:ln>
        <a:effectLst/>
      </dgm:spPr>
    </dgm:pt>
    <dgm:pt modelId="{8B0497AC-6792-4A1F-BFA0-03FCBB5419F9}" type="pres">
      <dgm:prSet presAssocID="{F367DED2-E434-4A26-A7E5-C9B855A071C8}" presName="EmptyPlaceHolder" presStyleCnt="0"/>
      <dgm:spPr/>
    </dgm:pt>
  </dgm:ptLst>
  <dgm:cxnLst>
    <dgm:cxn modelId="{229B8109-9C22-4879-8275-15F1C1E2B93F}" type="presOf" srcId="{DCF24013-DF35-454E-AC3C-80E4E81EBF83}" destId="{E41D4072-76CB-4C3B-8DAC-77267EB064C5}" srcOrd="0" destOrd="0" presId="urn:microsoft.com/office/officeart/2017/3/layout/DropPinTimeline"/>
    <dgm:cxn modelId="{2DF6A610-210B-4CBB-9F2D-3ABA35C0AEAB}" srcId="{94091C52-03AF-41A0-96E7-BB9707E999A7}" destId="{0330CF82-F9F5-4F96-8ED0-D5441956F1EF}" srcOrd="0" destOrd="0" parTransId="{4CA55ADD-C717-4DB9-8347-B770903C6167}" sibTransId="{102A2316-A91C-4A61-970C-92E9902FE56E}"/>
    <dgm:cxn modelId="{54DF2C13-7020-4917-AFCB-4422EFB078B7}" type="presOf" srcId="{0330CF82-F9F5-4F96-8ED0-D5441956F1EF}" destId="{09CFF169-7A2C-489B-A04C-3D4BE595FFDB}" srcOrd="0" destOrd="0" presId="urn:microsoft.com/office/officeart/2017/3/layout/DropPinTimeline"/>
    <dgm:cxn modelId="{C8221830-DC94-4BFF-B962-6ADD3A163BC2}" type="presOf" srcId="{3DFFA1AF-1F0D-4CD9-BE84-356FF98174C5}" destId="{87CA3E8E-7B95-4BF9-91F4-8D652D906DFA}" srcOrd="0" destOrd="0" presId="urn:microsoft.com/office/officeart/2017/3/layout/DropPinTimeline"/>
    <dgm:cxn modelId="{33C4865C-BD8D-4FF8-9546-0DE6FBB17CC5}" srcId="{F3010566-DA13-45C0-BC09-CD046BE4CAB8}" destId="{3DFFA1AF-1F0D-4CD9-BE84-356FF98174C5}" srcOrd="0" destOrd="0" parTransId="{35B9EDF8-C54D-46E8-8916-2D425DAA800D}" sibTransId="{908F0897-B1D6-4DC5-896D-AE88EFC13680}"/>
    <dgm:cxn modelId="{190A3442-2287-4F91-8C82-E3B12A84965B}" type="presOf" srcId="{659B823E-C607-4EAC-8FFF-7AF8FD16D062}" destId="{1FBD1AA8-D472-4E6D-97CC-E22C97F67249}" srcOrd="0" destOrd="0" presId="urn:microsoft.com/office/officeart/2017/3/layout/DropPinTimeline"/>
    <dgm:cxn modelId="{C9DE0B45-76F1-47B2-A708-86C8D07E5110}" srcId="{F3010566-DA13-45C0-BC09-CD046BE4CAB8}" destId="{F367DED2-E434-4A26-A7E5-C9B855A071C8}" srcOrd="4" destOrd="0" parTransId="{B166231E-4952-44A1-86C9-3056EEA812C2}" sibTransId="{575E8B45-659C-429A-B282-489EC50296F3}"/>
    <dgm:cxn modelId="{ABF26347-36D9-4034-8D9D-09969D622AFF}" srcId="{DCF24013-DF35-454E-AC3C-80E4E81EBF83}" destId="{8384E4B6-82D2-4098-BE67-262FBE1AB2BC}" srcOrd="0" destOrd="0" parTransId="{DDD0BF16-9DC9-4AD1-B2FE-805F04D0C7E5}" sibTransId="{195800B2-6959-4178-8914-B745C7C66953}"/>
    <dgm:cxn modelId="{4EBBE867-E5C9-4FD5-8248-03AEE982A4AF}" srcId="{F3010566-DA13-45C0-BC09-CD046BE4CAB8}" destId="{94091C52-03AF-41A0-96E7-BB9707E999A7}" srcOrd="3" destOrd="0" parTransId="{47C0FA92-B9B9-4267-8980-29C2AC776AD2}" sibTransId="{7655D518-F2EE-4D0C-A74A-51724ECF6AE0}"/>
    <dgm:cxn modelId="{F925E548-DBE5-47E3-946F-B1D6F7559ED2}" srcId="{F367DED2-E434-4A26-A7E5-C9B855A071C8}" destId="{659B823E-C607-4EAC-8FFF-7AF8FD16D062}" srcOrd="0" destOrd="0" parTransId="{DEEDFAC5-5000-448A-BDC3-5694C576B29C}" sibTransId="{72967E75-FEA2-4DBB-8265-397B0C1B624E}"/>
    <dgm:cxn modelId="{9ACB9F69-C6B1-4683-A2CB-A9B5BAA58BE6}" type="presOf" srcId="{8384E4B6-82D2-4098-BE67-262FBE1AB2BC}" destId="{FB14E55B-AB44-4C44-88FD-C884ECCB244D}" srcOrd="0" destOrd="0" presId="urn:microsoft.com/office/officeart/2017/3/layout/DropPinTimeline"/>
    <dgm:cxn modelId="{DB3EC86B-FEF9-439B-9ED8-CD6554DD6D78}" srcId="{7D65AE05-74A0-406A-8754-A55BE432A2C3}" destId="{83C63380-CA5C-416A-92D0-6673F03AA801}" srcOrd="0" destOrd="0" parTransId="{2F6B6DD3-4872-41A4-A5CE-BEB3F1B89630}" sibTransId="{C1BC59CA-FB03-471B-A145-B531E8D80EF3}"/>
    <dgm:cxn modelId="{07FE3E50-A522-4BF3-A933-829F8F737673}" srcId="{3DFFA1AF-1F0D-4CD9-BE84-356FF98174C5}" destId="{D308155C-58AE-4A4B-B776-05F3B773F139}" srcOrd="0" destOrd="0" parTransId="{0B62D1DB-D736-463E-91EF-12B85B29EA5F}" sibTransId="{D0C74CD2-D931-4AB4-93B3-9A58384BD60C}"/>
    <dgm:cxn modelId="{661BFA74-8D81-4252-9B56-6F22DADA83D8}" srcId="{F3010566-DA13-45C0-BC09-CD046BE4CAB8}" destId="{DCF24013-DF35-454E-AC3C-80E4E81EBF83}" srcOrd="2" destOrd="0" parTransId="{CAAEA083-3D73-4955-A607-C2181A1945CD}" sibTransId="{A6CBA749-07B3-4CF4-89AC-65B6863F8EAC}"/>
    <dgm:cxn modelId="{08817582-B06E-4F91-98F1-3DB9FC104B4B}" type="presOf" srcId="{D308155C-58AE-4A4B-B776-05F3B773F139}" destId="{A3833E7D-1EDE-4609-A742-3FB3E56E527F}" srcOrd="0" destOrd="0" presId="urn:microsoft.com/office/officeart/2017/3/layout/DropPinTimeline"/>
    <dgm:cxn modelId="{A477B78A-5020-4E60-9B9E-2F5086C13098}" type="presOf" srcId="{7D65AE05-74A0-406A-8754-A55BE432A2C3}" destId="{1A507923-E18C-4ED8-BC1A-15C01D22BAF3}" srcOrd="0" destOrd="0" presId="urn:microsoft.com/office/officeart/2017/3/layout/DropPinTimeline"/>
    <dgm:cxn modelId="{3E0C359F-00DA-4E51-ADD2-55E980B9C245}" type="presOf" srcId="{F367DED2-E434-4A26-A7E5-C9B855A071C8}" destId="{8DC51D4F-FA95-493C-BCE5-276B7414BCB7}" srcOrd="0" destOrd="0" presId="urn:microsoft.com/office/officeart/2017/3/layout/DropPinTimeline"/>
    <dgm:cxn modelId="{97A92BC0-8B92-4FF7-B3C7-E95E06D82B9B}" type="presOf" srcId="{83C63380-CA5C-416A-92D0-6673F03AA801}" destId="{DDE11676-F92C-4A0E-9FB2-17377D7B492C}" srcOrd="0" destOrd="0" presId="urn:microsoft.com/office/officeart/2017/3/layout/DropPinTimeline"/>
    <dgm:cxn modelId="{C178DEC5-FE79-4410-B84D-C820DDB65F71}" type="presOf" srcId="{F3010566-DA13-45C0-BC09-CD046BE4CAB8}" destId="{26057ADA-62E0-40C3-837D-FD72552FD947}" srcOrd="0" destOrd="0" presId="urn:microsoft.com/office/officeart/2017/3/layout/DropPinTimeline"/>
    <dgm:cxn modelId="{F69366D0-167B-41D1-B76B-CEC00A352D85}" type="presOf" srcId="{94091C52-03AF-41A0-96E7-BB9707E999A7}" destId="{E9F4535D-853E-4CCF-98C6-55760526386E}" srcOrd="0" destOrd="0" presId="urn:microsoft.com/office/officeart/2017/3/layout/DropPinTimeline"/>
    <dgm:cxn modelId="{03F0E1ED-0851-4963-8D0B-2039C11BC9D2}" srcId="{F3010566-DA13-45C0-BC09-CD046BE4CAB8}" destId="{7D65AE05-74A0-406A-8754-A55BE432A2C3}" srcOrd="1" destOrd="0" parTransId="{7F55A6EF-7C36-4D51-9526-92C694D5331A}" sibTransId="{DC813E85-6B9B-4A08-9F07-8F4B2E897C5A}"/>
    <dgm:cxn modelId="{6A93F52A-5BC1-4D2B-A20F-50BD9E983488}" type="presParOf" srcId="{26057ADA-62E0-40C3-837D-FD72552FD947}" destId="{5856B2A6-CCD9-4F8A-BACD-02397E81BF07}" srcOrd="0" destOrd="0" presId="urn:microsoft.com/office/officeart/2017/3/layout/DropPinTimeline"/>
    <dgm:cxn modelId="{48EB09D3-985D-4181-BED4-8545D522914F}" type="presParOf" srcId="{26057ADA-62E0-40C3-837D-FD72552FD947}" destId="{2997BA48-BABF-4F9F-B1DC-DAAAFE8414DB}" srcOrd="1" destOrd="0" presId="urn:microsoft.com/office/officeart/2017/3/layout/DropPinTimeline"/>
    <dgm:cxn modelId="{F1A13D22-0CF2-4A87-ACBD-C5BAB75399F9}" type="presParOf" srcId="{2997BA48-BABF-4F9F-B1DC-DAAAFE8414DB}" destId="{482D4E57-5C14-4D87-A6E7-F4760F635956}" srcOrd="0" destOrd="0" presId="urn:microsoft.com/office/officeart/2017/3/layout/DropPinTimeline"/>
    <dgm:cxn modelId="{E13C55DD-3E62-434D-AB06-4BE0A5DB10EB}" type="presParOf" srcId="{482D4E57-5C14-4D87-A6E7-F4760F635956}" destId="{CE3D364E-A1A9-4CB7-A13E-EB3ADB46B673}" srcOrd="0" destOrd="0" presId="urn:microsoft.com/office/officeart/2017/3/layout/DropPinTimeline"/>
    <dgm:cxn modelId="{504DB59C-7EA1-4AA7-B795-3EACD4C2F930}" type="presParOf" srcId="{482D4E57-5C14-4D87-A6E7-F4760F635956}" destId="{5ED96EB5-630B-43AE-BAE2-6E3C509703D9}" srcOrd="1" destOrd="0" presId="urn:microsoft.com/office/officeart/2017/3/layout/DropPinTimeline"/>
    <dgm:cxn modelId="{C1F430FD-82E6-4F92-8BD5-EEA2B0906B5F}" type="presParOf" srcId="{5ED96EB5-630B-43AE-BAE2-6E3C509703D9}" destId="{44B749DA-E6CD-450B-8490-35CA14551FD3}" srcOrd="0" destOrd="0" presId="urn:microsoft.com/office/officeart/2017/3/layout/DropPinTimeline"/>
    <dgm:cxn modelId="{852840A2-86EB-4C18-815D-88E5FB829E10}" type="presParOf" srcId="{5ED96EB5-630B-43AE-BAE2-6E3C509703D9}" destId="{8D2E409A-7CA9-4F74-BB43-FBE14088BF3D}" srcOrd="1" destOrd="0" presId="urn:microsoft.com/office/officeart/2017/3/layout/DropPinTimeline"/>
    <dgm:cxn modelId="{1228AD66-DDEE-4836-98DC-F590272E188E}" type="presParOf" srcId="{482D4E57-5C14-4D87-A6E7-F4760F635956}" destId="{A3833E7D-1EDE-4609-A742-3FB3E56E527F}" srcOrd="2" destOrd="0" presId="urn:microsoft.com/office/officeart/2017/3/layout/DropPinTimeline"/>
    <dgm:cxn modelId="{5B582C9A-FB75-42A6-9D97-D212D6499B4C}" type="presParOf" srcId="{482D4E57-5C14-4D87-A6E7-F4760F635956}" destId="{87CA3E8E-7B95-4BF9-91F4-8D652D906DFA}" srcOrd="3" destOrd="0" presId="urn:microsoft.com/office/officeart/2017/3/layout/DropPinTimeline"/>
    <dgm:cxn modelId="{66958BE2-0C57-43F6-8811-B2DB3A54B7A4}" type="presParOf" srcId="{482D4E57-5C14-4D87-A6E7-F4760F635956}" destId="{A48282E8-9899-4129-8E91-8A98547E22BB}" srcOrd="4" destOrd="0" presId="urn:microsoft.com/office/officeart/2017/3/layout/DropPinTimeline"/>
    <dgm:cxn modelId="{F94A5DCB-D35F-4865-9985-59C8B4AB0CF2}" type="presParOf" srcId="{482D4E57-5C14-4D87-A6E7-F4760F635956}" destId="{28FEF1B4-B3C3-423E-AACD-141E90E74DAF}" srcOrd="5" destOrd="0" presId="urn:microsoft.com/office/officeart/2017/3/layout/DropPinTimeline"/>
    <dgm:cxn modelId="{8053419D-16B8-4964-BFD0-1AF0244AB55E}" type="presParOf" srcId="{2997BA48-BABF-4F9F-B1DC-DAAAFE8414DB}" destId="{6FCC8178-EA8E-47A4-BA76-F38D03EF68D2}" srcOrd="1" destOrd="0" presId="urn:microsoft.com/office/officeart/2017/3/layout/DropPinTimeline"/>
    <dgm:cxn modelId="{90382A83-5FBB-464E-BD5D-45064ED1847D}" type="presParOf" srcId="{2997BA48-BABF-4F9F-B1DC-DAAAFE8414DB}" destId="{E035C7AC-93D2-4830-92EF-D5D65130D0E1}" srcOrd="2" destOrd="0" presId="urn:microsoft.com/office/officeart/2017/3/layout/DropPinTimeline"/>
    <dgm:cxn modelId="{3D39903F-B206-4DC0-A08A-27DBFBFA780A}" type="presParOf" srcId="{E035C7AC-93D2-4830-92EF-D5D65130D0E1}" destId="{28F6E2AF-7EA4-471F-BF74-A07DA874F640}" srcOrd="0" destOrd="0" presId="urn:microsoft.com/office/officeart/2017/3/layout/DropPinTimeline"/>
    <dgm:cxn modelId="{E5E75CD4-5EAC-4904-A6DD-C698140F883C}" type="presParOf" srcId="{E035C7AC-93D2-4830-92EF-D5D65130D0E1}" destId="{E0FAB994-4FD4-4BE4-8496-71A48F7145FB}" srcOrd="1" destOrd="0" presId="urn:microsoft.com/office/officeart/2017/3/layout/DropPinTimeline"/>
    <dgm:cxn modelId="{B171958B-25A8-47BB-90C8-44EF8C985A70}" type="presParOf" srcId="{E0FAB994-4FD4-4BE4-8496-71A48F7145FB}" destId="{5361C137-960C-4C50-A9D7-F1B2FAEEF967}" srcOrd="0" destOrd="0" presId="urn:microsoft.com/office/officeart/2017/3/layout/DropPinTimeline"/>
    <dgm:cxn modelId="{022C83AA-C494-4D6E-B143-736E77EBD085}" type="presParOf" srcId="{E0FAB994-4FD4-4BE4-8496-71A48F7145FB}" destId="{D43AF637-E39C-4032-9C4E-CA3429C96408}" srcOrd="1" destOrd="0" presId="urn:microsoft.com/office/officeart/2017/3/layout/DropPinTimeline"/>
    <dgm:cxn modelId="{8E17ACB8-3C4D-47ED-BE0B-BEF888FDC563}" type="presParOf" srcId="{E035C7AC-93D2-4830-92EF-D5D65130D0E1}" destId="{DDE11676-F92C-4A0E-9FB2-17377D7B492C}" srcOrd="2" destOrd="0" presId="urn:microsoft.com/office/officeart/2017/3/layout/DropPinTimeline"/>
    <dgm:cxn modelId="{54954033-1261-479C-8DB6-9E675585D474}" type="presParOf" srcId="{E035C7AC-93D2-4830-92EF-D5D65130D0E1}" destId="{1A507923-E18C-4ED8-BC1A-15C01D22BAF3}" srcOrd="3" destOrd="0" presId="urn:microsoft.com/office/officeart/2017/3/layout/DropPinTimeline"/>
    <dgm:cxn modelId="{2D54D2B1-6462-4D3A-8530-F83A66AB657E}" type="presParOf" srcId="{E035C7AC-93D2-4830-92EF-D5D65130D0E1}" destId="{7A7567C9-EEFB-45A9-B8C3-030E2C17F6D2}" srcOrd="4" destOrd="0" presId="urn:microsoft.com/office/officeart/2017/3/layout/DropPinTimeline"/>
    <dgm:cxn modelId="{23734BE1-9AE0-4E2C-9CD9-DE6EF959B854}" type="presParOf" srcId="{E035C7AC-93D2-4830-92EF-D5D65130D0E1}" destId="{76384FC9-D113-4A56-97D0-9C99326237A4}" srcOrd="5" destOrd="0" presId="urn:microsoft.com/office/officeart/2017/3/layout/DropPinTimeline"/>
    <dgm:cxn modelId="{A65A2942-5172-4541-A825-CA482A4D9553}" type="presParOf" srcId="{2997BA48-BABF-4F9F-B1DC-DAAAFE8414DB}" destId="{6CAE39B2-C56E-47A7-9B6F-6C8DB4A2C0EE}" srcOrd="3" destOrd="0" presId="urn:microsoft.com/office/officeart/2017/3/layout/DropPinTimeline"/>
    <dgm:cxn modelId="{6C559883-7B18-452C-B20F-DD2B8CAAFFBC}" type="presParOf" srcId="{2997BA48-BABF-4F9F-B1DC-DAAAFE8414DB}" destId="{5B6BABF4-7EFC-4CDB-896F-733C439D8623}" srcOrd="4" destOrd="0" presId="urn:microsoft.com/office/officeart/2017/3/layout/DropPinTimeline"/>
    <dgm:cxn modelId="{0E9F20B1-DF55-4650-BD07-3CD224CEAB19}" type="presParOf" srcId="{5B6BABF4-7EFC-4CDB-896F-733C439D8623}" destId="{D3306E63-EA48-4710-BC83-04CD0EC6DCA8}" srcOrd="0" destOrd="0" presId="urn:microsoft.com/office/officeart/2017/3/layout/DropPinTimeline"/>
    <dgm:cxn modelId="{5C7096B5-B7C4-4CA0-9435-60AD57908390}" type="presParOf" srcId="{5B6BABF4-7EFC-4CDB-896F-733C439D8623}" destId="{F132401F-19AB-4543-BAC9-B7C7D9137721}" srcOrd="1" destOrd="0" presId="urn:microsoft.com/office/officeart/2017/3/layout/DropPinTimeline"/>
    <dgm:cxn modelId="{575C926F-35C8-45C7-82EA-1FC44FB6F92A}" type="presParOf" srcId="{F132401F-19AB-4543-BAC9-B7C7D9137721}" destId="{CB926050-EA3E-445F-AB37-890B9F966ECE}" srcOrd="0" destOrd="0" presId="urn:microsoft.com/office/officeart/2017/3/layout/DropPinTimeline"/>
    <dgm:cxn modelId="{8BC4172F-89A9-4DAF-8065-B11345BD98F0}" type="presParOf" srcId="{F132401F-19AB-4543-BAC9-B7C7D9137721}" destId="{07CED4D5-237A-4CF9-98FE-272BF00E1E11}" srcOrd="1" destOrd="0" presId="urn:microsoft.com/office/officeart/2017/3/layout/DropPinTimeline"/>
    <dgm:cxn modelId="{6DE443A4-CFE6-4551-B9E4-334A90640B76}" type="presParOf" srcId="{5B6BABF4-7EFC-4CDB-896F-733C439D8623}" destId="{FB14E55B-AB44-4C44-88FD-C884ECCB244D}" srcOrd="2" destOrd="0" presId="urn:microsoft.com/office/officeart/2017/3/layout/DropPinTimeline"/>
    <dgm:cxn modelId="{7D85CA35-8E43-465C-868C-893EA2953741}" type="presParOf" srcId="{5B6BABF4-7EFC-4CDB-896F-733C439D8623}" destId="{E41D4072-76CB-4C3B-8DAC-77267EB064C5}" srcOrd="3" destOrd="0" presId="urn:microsoft.com/office/officeart/2017/3/layout/DropPinTimeline"/>
    <dgm:cxn modelId="{43403737-F31F-4F12-BFB0-08570FB10B8E}" type="presParOf" srcId="{5B6BABF4-7EFC-4CDB-896F-733C439D8623}" destId="{C7869847-81FF-4874-880B-4AFA9E41948E}" srcOrd="4" destOrd="0" presId="urn:microsoft.com/office/officeart/2017/3/layout/DropPinTimeline"/>
    <dgm:cxn modelId="{C19CD6DF-6831-4EF8-9BB0-56AEDC2A4AC6}" type="presParOf" srcId="{5B6BABF4-7EFC-4CDB-896F-733C439D8623}" destId="{6D69A653-C0A7-4B1B-AE38-8153048A7D8D}" srcOrd="5" destOrd="0" presId="urn:microsoft.com/office/officeart/2017/3/layout/DropPinTimeline"/>
    <dgm:cxn modelId="{39CF2D15-5755-47C8-846B-D781B4D6EBFA}" type="presParOf" srcId="{2997BA48-BABF-4F9F-B1DC-DAAAFE8414DB}" destId="{4D08F845-BCB7-47D9-813E-0CE1BE76F923}" srcOrd="5" destOrd="0" presId="urn:microsoft.com/office/officeart/2017/3/layout/DropPinTimeline"/>
    <dgm:cxn modelId="{AB0A60BA-E00D-43F3-9D31-E315B9684575}" type="presParOf" srcId="{2997BA48-BABF-4F9F-B1DC-DAAAFE8414DB}" destId="{BFD800B4-0DC7-4399-869E-5F9F9D5B776A}" srcOrd="6" destOrd="0" presId="urn:microsoft.com/office/officeart/2017/3/layout/DropPinTimeline"/>
    <dgm:cxn modelId="{2667AFF9-0E92-4D18-954D-41BB0CEBAC54}" type="presParOf" srcId="{BFD800B4-0DC7-4399-869E-5F9F9D5B776A}" destId="{680502B7-1487-47BF-8688-A686B9FFB013}" srcOrd="0" destOrd="0" presId="urn:microsoft.com/office/officeart/2017/3/layout/DropPinTimeline"/>
    <dgm:cxn modelId="{38276B72-1ED4-403C-A3A3-60B529880CC8}" type="presParOf" srcId="{BFD800B4-0DC7-4399-869E-5F9F9D5B776A}" destId="{8B0983F1-E209-451E-AEAB-6F77CA85C5DC}" srcOrd="1" destOrd="0" presId="urn:microsoft.com/office/officeart/2017/3/layout/DropPinTimeline"/>
    <dgm:cxn modelId="{6CD34C98-C563-4F59-A0CC-030706103FE2}" type="presParOf" srcId="{8B0983F1-E209-451E-AEAB-6F77CA85C5DC}" destId="{23299048-FC34-4D4D-A9D4-72AEBF62D374}" srcOrd="0" destOrd="0" presId="urn:microsoft.com/office/officeart/2017/3/layout/DropPinTimeline"/>
    <dgm:cxn modelId="{E82D02B5-1D32-4D55-95E6-2FC150866923}" type="presParOf" srcId="{8B0983F1-E209-451E-AEAB-6F77CA85C5DC}" destId="{378C6B86-2324-4EFF-91F2-9FB7D63A4A15}" srcOrd="1" destOrd="0" presId="urn:microsoft.com/office/officeart/2017/3/layout/DropPinTimeline"/>
    <dgm:cxn modelId="{80E9644D-622E-4F19-AA59-758E5B4A012D}" type="presParOf" srcId="{BFD800B4-0DC7-4399-869E-5F9F9D5B776A}" destId="{09CFF169-7A2C-489B-A04C-3D4BE595FFDB}" srcOrd="2" destOrd="0" presId="urn:microsoft.com/office/officeart/2017/3/layout/DropPinTimeline"/>
    <dgm:cxn modelId="{A15D4105-D74A-460F-BDD1-6A500E4C7B71}" type="presParOf" srcId="{BFD800B4-0DC7-4399-869E-5F9F9D5B776A}" destId="{E9F4535D-853E-4CCF-98C6-55760526386E}" srcOrd="3" destOrd="0" presId="urn:microsoft.com/office/officeart/2017/3/layout/DropPinTimeline"/>
    <dgm:cxn modelId="{29850587-0A6B-430D-AAD6-860536E1221F}" type="presParOf" srcId="{BFD800B4-0DC7-4399-869E-5F9F9D5B776A}" destId="{645BF08F-2B89-43B0-925A-FBA9AAE79760}" srcOrd="4" destOrd="0" presId="urn:microsoft.com/office/officeart/2017/3/layout/DropPinTimeline"/>
    <dgm:cxn modelId="{3A1C2B39-B126-4869-8409-549ADA5B2A93}" type="presParOf" srcId="{BFD800B4-0DC7-4399-869E-5F9F9D5B776A}" destId="{0CAE968D-F63A-43BF-A8C7-EA10D5A2F4A9}" srcOrd="5" destOrd="0" presId="urn:microsoft.com/office/officeart/2017/3/layout/DropPinTimeline"/>
    <dgm:cxn modelId="{78790F2B-2F5C-4A54-AD95-4F01A55E0EF1}" type="presParOf" srcId="{2997BA48-BABF-4F9F-B1DC-DAAAFE8414DB}" destId="{2CA8C52D-604E-437B-ACB0-2CDF996E4A07}" srcOrd="7" destOrd="0" presId="urn:microsoft.com/office/officeart/2017/3/layout/DropPinTimeline"/>
    <dgm:cxn modelId="{C05B19EE-3E33-49BF-841C-092D4541C5C2}" type="presParOf" srcId="{2997BA48-BABF-4F9F-B1DC-DAAAFE8414DB}" destId="{D6828F34-89D7-4EED-AA9D-76927F052EDF}" srcOrd="8" destOrd="0" presId="urn:microsoft.com/office/officeart/2017/3/layout/DropPinTimeline"/>
    <dgm:cxn modelId="{4A0AD06F-A665-44D7-8F34-50D602F96967}" type="presParOf" srcId="{D6828F34-89D7-4EED-AA9D-76927F052EDF}" destId="{2C5CFDBC-56EC-4ACB-AEAE-EB3E4ED26169}" srcOrd="0" destOrd="0" presId="urn:microsoft.com/office/officeart/2017/3/layout/DropPinTimeline"/>
    <dgm:cxn modelId="{EFDDC1F3-9D0A-47A4-A9C8-46D0EC6CB0E7}" type="presParOf" srcId="{D6828F34-89D7-4EED-AA9D-76927F052EDF}" destId="{BD1E3761-F910-4B41-A576-AE6810C58201}" srcOrd="1" destOrd="0" presId="urn:microsoft.com/office/officeart/2017/3/layout/DropPinTimeline"/>
    <dgm:cxn modelId="{CE79B227-6948-4527-81C9-6B00A2DD5CEB}" type="presParOf" srcId="{BD1E3761-F910-4B41-A576-AE6810C58201}" destId="{F6786D43-77D4-44A7-A921-3B1C1C93D175}" srcOrd="0" destOrd="0" presId="urn:microsoft.com/office/officeart/2017/3/layout/DropPinTimeline"/>
    <dgm:cxn modelId="{3430C82E-8B4F-43CE-A6DE-D15E38C4AE84}" type="presParOf" srcId="{BD1E3761-F910-4B41-A576-AE6810C58201}" destId="{E84BCB51-27B2-4552-A3F4-040FD746A637}" srcOrd="1" destOrd="0" presId="urn:microsoft.com/office/officeart/2017/3/layout/DropPinTimeline"/>
    <dgm:cxn modelId="{CF457225-AE17-45BB-B196-DADE2C9240D3}" type="presParOf" srcId="{D6828F34-89D7-4EED-AA9D-76927F052EDF}" destId="{1FBD1AA8-D472-4E6D-97CC-E22C97F67249}" srcOrd="2" destOrd="0" presId="urn:microsoft.com/office/officeart/2017/3/layout/DropPinTimeline"/>
    <dgm:cxn modelId="{243B8A74-42A9-42C9-93BE-75B410E18D56}" type="presParOf" srcId="{D6828F34-89D7-4EED-AA9D-76927F052EDF}" destId="{8DC51D4F-FA95-493C-BCE5-276B7414BCB7}" srcOrd="3" destOrd="0" presId="urn:microsoft.com/office/officeart/2017/3/layout/DropPinTimeline"/>
    <dgm:cxn modelId="{CB8172D9-F0C4-4859-97B6-753B022E11EF}" type="presParOf" srcId="{D6828F34-89D7-4EED-AA9D-76927F052EDF}" destId="{2A95CFF1-8579-469A-86C5-C43F69895FC0}" srcOrd="4" destOrd="0" presId="urn:microsoft.com/office/officeart/2017/3/layout/DropPinTimeline"/>
    <dgm:cxn modelId="{36F13206-FBAF-4D88-99F3-58749E96A155}" type="presParOf" srcId="{D6828F34-89D7-4EED-AA9D-76927F052EDF}" destId="{8B0497AC-6792-4A1F-BFA0-03FCBB5419F9}" srcOrd="5" destOrd="0" presId="urn:microsoft.com/office/officeart/2017/3/layout/DropPinTimelin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785DA10-4AD3-4EE4-BEEF-1D16244591E6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E5157300-1FDE-4BF0-9A0F-8DE6C2EFFF1E}">
      <dgm:prSet/>
      <dgm:spPr/>
      <dgm:t>
        <a:bodyPr/>
        <a:lstStyle/>
        <a:p>
          <a:r>
            <a:rPr lang="es-ES"/>
            <a:t>• Rúbricas de desempeño</a:t>
          </a:r>
          <a:endParaRPr lang="en-US"/>
        </a:p>
      </dgm:t>
    </dgm:pt>
    <dgm:pt modelId="{BB716140-26B5-466E-9670-B7E48508DA39}" type="parTrans" cxnId="{31AF46DC-C64A-4294-8FE8-A46ABC7BBCDA}">
      <dgm:prSet/>
      <dgm:spPr/>
      <dgm:t>
        <a:bodyPr/>
        <a:lstStyle/>
        <a:p>
          <a:endParaRPr lang="en-US"/>
        </a:p>
      </dgm:t>
    </dgm:pt>
    <dgm:pt modelId="{4F70175D-8C53-40AF-B0DC-ED6C7F9CF5DC}" type="sibTrans" cxnId="{31AF46DC-C64A-4294-8FE8-A46ABC7BBCDA}">
      <dgm:prSet/>
      <dgm:spPr/>
      <dgm:t>
        <a:bodyPr/>
        <a:lstStyle/>
        <a:p>
          <a:endParaRPr lang="en-US"/>
        </a:p>
      </dgm:t>
    </dgm:pt>
    <dgm:pt modelId="{5EBF6A0D-081E-488C-9C60-5B29BE1C101C}">
      <dgm:prSet/>
      <dgm:spPr/>
      <dgm:t>
        <a:bodyPr/>
        <a:lstStyle/>
        <a:p>
          <a:r>
            <a:rPr lang="es-ES"/>
            <a:t>• Portafolios digitales</a:t>
          </a:r>
          <a:endParaRPr lang="en-US"/>
        </a:p>
      </dgm:t>
    </dgm:pt>
    <dgm:pt modelId="{F63E4D2E-9758-4135-9EA7-F7A299816045}" type="parTrans" cxnId="{DA29B375-D84C-4106-9CC8-0CA206C7E6E0}">
      <dgm:prSet/>
      <dgm:spPr/>
      <dgm:t>
        <a:bodyPr/>
        <a:lstStyle/>
        <a:p>
          <a:endParaRPr lang="en-US"/>
        </a:p>
      </dgm:t>
    </dgm:pt>
    <dgm:pt modelId="{0296ADA2-C195-4D8C-A6FC-1C87D6F6A127}" type="sibTrans" cxnId="{DA29B375-D84C-4106-9CC8-0CA206C7E6E0}">
      <dgm:prSet/>
      <dgm:spPr/>
      <dgm:t>
        <a:bodyPr/>
        <a:lstStyle/>
        <a:p>
          <a:endParaRPr lang="en-US"/>
        </a:p>
      </dgm:t>
    </dgm:pt>
    <dgm:pt modelId="{18242BB9-B089-4266-8830-1C4D0D00F83A}">
      <dgm:prSet/>
      <dgm:spPr/>
      <dgm:t>
        <a:bodyPr/>
        <a:lstStyle/>
        <a:p>
          <a:r>
            <a:rPr lang="es-ES"/>
            <a:t>• Encuestas Google Forms</a:t>
          </a:r>
          <a:endParaRPr lang="en-US"/>
        </a:p>
      </dgm:t>
    </dgm:pt>
    <dgm:pt modelId="{9269D3AE-809D-4DCB-8CFF-901C740EAEF9}" type="parTrans" cxnId="{7A5A6F44-CEA6-4710-A4EC-BA7A944914CA}">
      <dgm:prSet/>
      <dgm:spPr/>
      <dgm:t>
        <a:bodyPr/>
        <a:lstStyle/>
        <a:p>
          <a:endParaRPr lang="en-US"/>
        </a:p>
      </dgm:t>
    </dgm:pt>
    <dgm:pt modelId="{6DE33B9F-FBCA-4937-A109-F74F2D84D709}" type="sibTrans" cxnId="{7A5A6F44-CEA6-4710-A4EC-BA7A944914CA}">
      <dgm:prSet/>
      <dgm:spPr/>
      <dgm:t>
        <a:bodyPr/>
        <a:lstStyle/>
        <a:p>
          <a:endParaRPr lang="en-US"/>
        </a:p>
      </dgm:t>
    </dgm:pt>
    <dgm:pt modelId="{1F883D32-AF5E-4F49-A11A-A3C7E8194B8F}">
      <dgm:prSet/>
      <dgm:spPr/>
      <dgm:t>
        <a:bodyPr/>
        <a:lstStyle/>
        <a:p>
          <a:r>
            <a:rPr lang="es-ES"/>
            <a:t>• Registros fotográficos</a:t>
          </a:r>
          <a:endParaRPr lang="en-US"/>
        </a:p>
      </dgm:t>
    </dgm:pt>
    <dgm:pt modelId="{BF8358C5-3FA3-4870-BC93-D56E333C498D}" type="parTrans" cxnId="{100B5565-3C59-42A7-BA3B-6EB6807F7D76}">
      <dgm:prSet/>
      <dgm:spPr/>
      <dgm:t>
        <a:bodyPr/>
        <a:lstStyle/>
        <a:p>
          <a:endParaRPr lang="en-US"/>
        </a:p>
      </dgm:t>
    </dgm:pt>
    <dgm:pt modelId="{1FF9E41F-E999-4FE0-B6FE-B461A89B78F5}" type="sibTrans" cxnId="{100B5565-3C59-42A7-BA3B-6EB6807F7D76}">
      <dgm:prSet/>
      <dgm:spPr/>
      <dgm:t>
        <a:bodyPr/>
        <a:lstStyle/>
        <a:p>
          <a:endParaRPr lang="en-US"/>
        </a:p>
      </dgm:t>
    </dgm:pt>
    <dgm:pt modelId="{5B00140F-18D1-41EA-B74A-CA0020096252}">
      <dgm:prSet/>
      <dgm:spPr/>
      <dgm:t>
        <a:bodyPr/>
        <a:lstStyle/>
        <a:p>
          <a:r>
            <a:rPr lang="es-ES"/>
            <a:t>• Diarios de campo</a:t>
          </a:r>
          <a:endParaRPr lang="en-US"/>
        </a:p>
      </dgm:t>
    </dgm:pt>
    <dgm:pt modelId="{E0923D9D-9512-4962-BE0B-142B33572F5E}" type="parTrans" cxnId="{41EDFAC8-4BAE-4997-A16F-46B0AA8CEA42}">
      <dgm:prSet/>
      <dgm:spPr/>
      <dgm:t>
        <a:bodyPr/>
        <a:lstStyle/>
        <a:p>
          <a:endParaRPr lang="en-US"/>
        </a:p>
      </dgm:t>
    </dgm:pt>
    <dgm:pt modelId="{8068B517-0E20-4433-B9A4-FF3B2E5F6C9D}" type="sibTrans" cxnId="{41EDFAC8-4BAE-4997-A16F-46B0AA8CEA42}">
      <dgm:prSet/>
      <dgm:spPr/>
      <dgm:t>
        <a:bodyPr/>
        <a:lstStyle/>
        <a:p>
          <a:endParaRPr lang="en-US"/>
        </a:p>
      </dgm:t>
    </dgm:pt>
    <dgm:pt modelId="{366A5D0F-B8FA-4A90-BB83-91E5F2492B6A}" type="pres">
      <dgm:prSet presAssocID="{D785DA10-4AD3-4EE4-BEEF-1D16244591E6}" presName="linear" presStyleCnt="0">
        <dgm:presLayoutVars>
          <dgm:dir/>
          <dgm:animLvl val="lvl"/>
          <dgm:resizeHandles val="exact"/>
        </dgm:presLayoutVars>
      </dgm:prSet>
      <dgm:spPr/>
    </dgm:pt>
    <dgm:pt modelId="{B41069B0-7F90-4C27-90E4-4393800E9D36}" type="pres">
      <dgm:prSet presAssocID="{E5157300-1FDE-4BF0-9A0F-8DE6C2EFFF1E}" presName="parentLin" presStyleCnt="0"/>
      <dgm:spPr/>
    </dgm:pt>
    <dgm:pt modelId="{5C01C050-469D-444B-AB24-B8C3D6FC0E91}" type="pres">
      <dgm:prSet presAssocID="{E5157300-1FDE-4BF0-9A0F-8DE6C2EFFF1E}" presName="parentLeftMargin" presStyleLbl="node1" presStyleIdx="0" presStyleCnt="5"/>
      <dgm:spPr/>
    </dgm:pt>
    <dgm:pt modelId="{9A17B193-68EC-4CF4-8118-730AC5498EF4}" type="pres">
      <dgm:prSet presAssocID="{E5157300-1FDE-4BF0-9A0F-8DE6C2EFFF1E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58FEE2A4-C406-431B-8AA4-F348EC374426}" type="pres">
      <dgm:prSet presAssocID="{E5157300-1FDE-4BF0-9A0F-8DE6C2EFFF1E}" presName="negativeSpace" presStyleCnt="0"/>
      <dgm:spPr/>
    </dgm:pt>
    <dgm:pt modelId="{32801CA7-3175-4413-BA77-5C80532694F0}" type="pres">
      <dgm:prSet presAssocID="{E5157300-1FDE-4BF0-9A0F-8DE6C2EFFF1E}" presName="childText" presStyleLbl="conFgAcc1" presStyleIdx="0" presStyleCnt="5">
        <dgm:presLayoutVars>
          <dgm:bulletEnabled val="1"/>
        </dgm:presLayoutVars>
      </dgm:prSet>
      <dgm:spPr/>
    </dgm:pt>
    <dgm:pt modelId="{3D485F29-9334-4BEB-BD4B-3BCA762903C5}" type="pres">
      <dgm:prSet presAssocID="{4F70175D-8C53-40AF-B0DC-ED6C7F9CF5DC}" presName="spaceBetweenRectangles" presStyleCnt="0"/>
      <dgm:spPr/>
    </dgm:pt>
    <dgm:pt modelId="{84B2ED73-E66D-43C3-ADE5-405680D752D3}" type="pres">
      <dgm:prSet presAssocID="{5EBF6A0D-081E-488C-9C60-5B29BE1C101C}" presName="parentLin" presStyleCnt="0"/>
      <dgm:spPr/>
    </dgm:pt>
    <dgm:pt modelId="{20E1A684-D3BC-4314-B9A1-81A8A922D6BA}" type="pres">
      <dgm:prSet presAssocID="{5EBF6A0D-081E-488C-9C60-5B29BE1C101C}" presName="parentLeftMargin" presStyleLbl="node1" presStyleIdx="0" presStyleCnt="5"/>
      <dgm:spPr/>
    </dgm:pt>
    <dgm:pt modelId="{34A22F4A-CEF8-4CEC-AD02-0F7A85ACC5EF}" type="pres">
      <dgm:prSet presAssocID="{5EBF6A0D-081E-488C-9C60-5B29BE1C101C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213D275A-1806-4B54-815D-98A3AB511DAC}" type="pres">
      <dgm:prSet presAssocID="{5EBF6A0D-081E-488C-9C60-5B29BE1C101C}" presName="negativeSpace" presStyleCnt="0"/>
      <dgm:spPr/>
    </dgm:pt>
    <dgm:pt modelId="{3DA98F64-6361-444F-B681-E6B97A2ABA85}" type="pres">
      <dgm:prSet presAssocID="{5EBF6A0D-081E-488C-9C60-5B29BE1C101C}" presName="childText" presStyleLbl="conFgAcc1" presStyleIdx="1" presStyleCnt="5">
        <dgm:presLayoutVars>
          <dgm:bulletEnabled val="1"/>
        </dgm:presLayoutVars>
      </dgm:prSet>
      <dgm:spPr/>
    </dgm:pt>
    <dgm:pt modelId="{E1389C28-E61F-4BA8-9F25-F0484AD5A24F}" type="pres">
      <dgm:prSet presAssocID="{0296ADA2-C195-4D8C-A6FC-1C87D6F6A127}" presName="spaceBetweenRectangles" presStyleCnt="0"/>
      <dgm:spPr/>
    </dgm:pt>
    <dgm:pt modelId="{3E8E29F8-8CC2-42A2-A80A-ECB3ED594AD0}" type="pres">
      <dgm:prSet presAssocID="{18242BB9-B089-4266-8830-1C4D0D00F83A}" presName="parentLin" presStyleCnt="0"/>
      <dgm:spPr/>
    </dgm:pt>
    <dgm:pt modelId="{77F03E72-894B-44BE-8B8C-046540B2F6E9}" type="pres">
      <dgm:prSet presAssocID="{18242BB9-B089-4266-8830-1C4D0D00F83A}" presName="parentLeftMargin" presStyleLbl="node1" presStyleIdx="1" presStyleCnt="5"/>
      <dgm:spPr/>
    </dgm:pt>
    <dgm:pt modelId="{9F3547C9-EDF3-4976-BE0E-1466B96E8A80}" type="pres">
      <dgm:prSet presAssocID="{18242BB9-B089-4266-8830-1C4D0D00F83A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BE791623-4E05-43E7-9220-87082A5301F0}" type="pres">
      <dgm:prSet presAssocID="{18242BB9-B089-4266-8830-1C4D0D00F83A}" presName="negativeSpace" presStyleCnt="0"/>
      <dgm:spPr/>
    </dgm:pt>
    <dgm:pt modelId="{077D947A-A3AC-4762-B251-657B38E3E112}" type="pres">
      <dgm:prSet presAssocID="{18242BB9-B089-4266-8830-1C4D0D00F83A}" presName="childText" presStyleLbl="conFgAcc1" presStyleIdx="2" presStyleCnt="5">
        <dgm:presLayoutVars>
          <dgm:bulletEnabled val="1"/>
        </dgm:presLayoutVars>
      </dgm:prSet>
      <dgm:spPr/>
    </dgm:pt>
    <dgm:pt modelId="{B6442382-64FD-4684-84F0-71B1AEFEA5C0}" type="pres">
      <dgm:prSet presAssocID="{6DE33B9F-FBCA-4937-A109-F74F2D84D709}" presName="spaceBetweenRectangles" presStyleCnt="0"/>
      <dgm:spPr/>
    </dgm:pt>
    <dgm:pt modelId="{F635E263-4FEF-4CA9-9069-E0C5CC258F07}" type="pres">
      <dgm:prSet presAssocID="{1F883D32-AF5E-4F49-A11A-A3C7E8194B8F}" presName="parentLin" presStyleCnt="0"/>
      <dgm:spPr/>
    </dgm:pt>
    <dgm:pt modelId="{CFF0A40A-CD32-4951-BFC8-51EB9D891D29}" type="pres">
      <dgm:prSet presAssocID="{1F883D32-AF5E-4F49-A11A-A3C7E8194B8F}" presName="parentLeftMargin" presStyleLbl="node1" presStyleIdx="2" presStyleCnt="5"/>
      <dgm:spPr/>
    </dgm:pt>
    <dgm:pt modelId="{6FC6E529-EB8A-4838-9157-44E334E99A23}" type="pres">
      <dgm:prSet presAssocID="{1F883D32-AF5E-4F49-A11A-A3C7E8194B8F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670D0561-9DE2-42C4-BA19-0EE6FD7E94C8}" type="pres">
      <dgm:prSet presAssocID="{1F883D32-AF5E-4F49-A11A-A3C7E8194B8F}" presName="negativeSpace" presStyleCnt="0"/>
      <dgm:spPr/>
    </dgm:pt>
    <dgm:pt modelId="{B29B1CFF-A815-4E8F-A0D0-DACB86FD010E}" type="pres">
      <dgm:prSet presAssocID="{1F883D32-AF5E-4F49-A11A-A3C7E8194B8F}" presName="childText" presStyleLbl="conFgAcc1" presStyleIdx="3" presStyleCnt="5">
        <dgm:presLayoutVars>
          <dgm:bulletEnabled val="1"/>
        </dgm:presLayoutVars>
      </dgm:prSet>
      <dgm:spPr/>
    </dgm:pt>
    <dgm:pt modelId="{D5E60E8A-E69C-417D-A3A0-EBF424E3D5DC}" type="pres">
      <dgm:prSet presAssocID="{1FF9E41F-E999-4FE0-B6FE-B461A89B78F5}" presName="spaceBetweenRectangles" presStyleCnt="0"/>
      <dgm:spPr/>
    </dgm:pt>
    <dgm:pt modelId="{6EE4219C-1E40-4151-A5CC-81B23EF06A6B}" type="pres">
      <dgm:prSet presAssocID="{5B00140F-18D1-41EA-B74A-CA0020096252}" presName="parentLin" presStyleCnt="0"/>
      <dgm:spPr/>
    </dgm:pt>
    <dgm:pt modelId="{5537F0EC-99E2-42C1-8B84-DA5673C4CBDA}" type="pres">
      <dgm:prSet presAssocID="{5B00140F-18D1-41EA-B74A-CA0020096252}" presName="parentLeftMargin" presStyleLbl="node1" presStyleIdx="3" presStyleCnt="5"/>
      <dgm:spPr/>
    </dgm:pt>
    <dgm:pt modelId="{A8655B5E-15C1-44EC-A1BD-8FF8313AA212}" type="pres">
      <dgm:prSet presAssocID="{5B00140F-18D1-41EA-B74A-CA0020096252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C2E3EEC0-314C-4DD9-B212-0E0B696C4D30}" type="pres">
      <dgm:prSet presAssocID="{5B00140F-18D1-41EA-B74A-CA0020096252}" presName="negativeSpace" presStyleCnt="0"/>
      <dgm:spPr/>
    </dgm:pt>
    <dgm:pt modelId="{920E7D72-8350-43B1-B732-103464692F81}" type="pres">
      <dgm:prSet presAssocID="{5B00140F-18D1-41EA-B74A-CA0020096252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8C3C8E3B-BAB6-4E51-9087-64ADD6E09C5E}" type="presOf" srcId="{5EBF6A0D-081E-488C-9C60-5B29BE1C101C}" destId="{34A22F4A-CEF8-4CEC-AD02-0F7A85ACC5EF}" srcOrd="1" destOrd="0" presId="urn:microsoft.com/office/officeart/2005/8/layout/list1"/>
    <dgm:cxn modelId="{7A5A6F44-CEA6-4710-A4EC-BA7A944914CA}" srcId="{D785DA10-4AD3-4EE4-BEEF-1D16244591E6}" destId="{18242BB9-B089-4266-8830-1C4D0D00F83A}" srcOrd="2" destOrd="0" parTransId="{9269D3AE-809D-4DCB-8CFF-901C740EAEF9}" sibTransId="{6DE33B9F-FBCA-4937-A109-F74F2D84D709}"/>
    <dgm:cxn modelId="{100B5565-3C59-42A7-BA3B-6EB6807F7D76}" srcId="{D785DA10-4AD3-4EE4-BEEF-1D16244591E6}" destId="{1F883D32-AF5E-4F49-A11A-A3C7E8194B8F}" srcOrd="3" destOrd="0" parTransId="{BF8358C5-3FA3-4870-BC93-D56E333C498D}" sibTransId="{1FF9E41F-E999-4FE0-B6FE-B461A89B78F5}"/>
    <dgm:cxn modelId="{EA1BDB67-8EBC-410D-9727-C9BD0D922D9C}" type="presOf" srcId="{18242BB9-B089-4266-8830-1C4D0D00F83A}" destId="{9F3547C9-EDF3-4976-BE0E-1466B96E8A80}" srcOrd="1" destOrd="0" presId="urn:microsoft.com/office/officeart/2005/8/layout/list1"/>
    <dgm:cxn modelId="{539CB050-17F7-4728-BCEC-4EBB29A71AC8}" type="presOf" srcId="{5EBF6A0D-081E-488C-9C60-5B29BE1C101C}" destId="{20E1A684-D3BC-4314-B9A1-81A8A922D6BA}" srcOrd="0" destOrd="0" presId="urn:microsoft.com/office/officeart/2005/8/layout/list1"/>
    <dgm:cxn modelId="{72651755-3DDE-47F5-8F74-942AD5260463}" type="presOf" srcId="{E5157300-1FDE-4BF0-9A0F-8DE6C2EFFF1E}" destId="{5C01C050-469D-444B-AB24-B8C3D6FC0E91}" srcOrd="0" destOrd="0" presId="urn:microsoft.com/office/officeart/2005/8/layout/list1"/>
    <dgm:cxn modelId="{DA29B375-D84C-4106-9CC8-0CA206C7E6E0}" srcId="{D785DA10-4AD3-4EE4-BEEF-1D16244591E6}" destId="{5EBF6A0D-081E-488C-9C60-5B29BE1C101C}" srcOrd="1" destOrd="0" parTransId="{F63E4D2E-9758-4135-9EA7-F7A299816045}" sibTransId="{0296ADA2-C195-4D8C-A6FC-1C87D6F6A127}"/>
    <dgm:cxn modelId="{97B2AC77-5904-4777-BA95-131A8518C54C}" type="presOf" srcId="{D785DA10-4AD3-4EE4-BEEF-1D16244591E6}" destId="{366A5D0F-B8FA-4A90-BB83-91E5F2492B6A}" srcOrd="0" destOrd="0" presId="urn:microsoft.com/office/officeart/2005/8/layout/list1"/>
    <dgm:cxn modelId="{4DE7BD57-ADF1-433E-A01C-A7CE892CC39F}" type="presOf" srcId="{18242BB9-B089-4266-8830-1C4D0D00F83A}" destId="{77F03E72-894B-44BE-8B8C-046540B2F6E9}" srcOrd="0" destOrd="0" presId="urn:microsoft.com/office/officeart/2005/8/layout/list1"/>
    <dgm:cxn modelId="{7698EA77-423D-417A-A808-7DD13600BB13}" type="presOf" srcId="{1F883D32-AF5E-4F49-A11A-A3C7E8194B8F}" destId="{6FC6E529-EB8A-4838-9157-44E334E99A23}" srcOrd="1" destOrd="0" presId="urn:microsoft.com/office/officeart/2005/8/layout/list1"/>
    <dgm:cxn modelId="{C51D33AB-B776-4E4E-AAB5-68AEA70D85DA}" type="presOf" srcId="{E5157300-1FDE-4BF0-9A0F-8DE6C2EFFF1E}" destId="{9A17B193-68EC-4CF4-8118-730AC5498EF4}" srcOrd="1" destOrd="0" presId="urn:microsoft.com/office/officeart/2005/8/layout/list1"/>
    <dgm:cxn modelId="{8D3DC2B3-9D6F-4E1F-BC49-4DA101B27ABB}" type="presOf" srcId="{5B00140F-18D1-41EA-B74A-CA0020096252}" destId="{A8655B5E-15C1-44EC-A1BD-8FF8313AA212}" srcOrd="1" destOrd="0" presId="urn:microsoft.com/office/officeart/2005/8/layout/list1"/>
    <dgm:cxn modelId="{F04517B8-5FDA-4675-8223-B884EBED0076}" type="presOf" srcId="{1F883D32-AF5E-4F49-A11A-A3C7E8194B8F}" destId="{CFF0A40A-CD32-4951-BFC8-51EB9D891D29}" srcOrd="0" destOrd="0" presId="urn:microsoft.com/office/officeart/2005/8/layout/list1"/>
    <dgm:cxn modelId="{41EDFAC8-4BAE-4997-A16F-46B0AA8CEA42}" srcId="{D785DA10-4AD3-4EE4-BEEF-1D16244591E6}" destId="{5B00140F-18D1-41EA-B74A-CA0020096252}" srcOrd="4" destOrd="0" parTransId="{E0923D9D-9512-4962-BE0B-142B33572F5E}" sibTransId="{8068B517-0E20-4433-B9A4-FF3B2E5F6C9D}"/>
    <dgm:cxn modelId="{23A6B2C9-097C-4BBE-BD36-36A412219D32}" type="presOf" srcId="{5B00140F-18D1-41EA-B74A-CA0020096252}" destId="{5537F0EC-99E2-42C1-8B84-DA5673C4CBDA}" srcOrd="0" destOrd="0" presId="urn:microsoft.com/office/officeart/2005/8/layout/list1"/>
    <dgm:cxn modelId="{31AF46DC-C64A-4294-8FE8-A46ABC7BBCDA}" srcId="{D785DA10-4AD3-4EE4-BEEF-1D16244591E6}" destId="{E5157300-1FDE-4BF0-9A0F-8DE6C2EFFF1E}" srcOrd="0" destOrd="0" parTransId="{BB716140-26B5-466E-9670-B7E48508DA39}" sibTransId="{4F70175D-8C53-40AF-B0DC-ED6C7F9CF5DC}"/>
    <dgm:cxn modelId="{0D3EFC16-FBCF-48BA-89BB-A0198D5BA3BC}" type="presParOf" srcId="{366A5D0F-B8FA-4A90-BB83-91E5F2492B6A}" destId="{B41069B0-7F90-4C27-90E4-4393800E9D36}" srcOrd="0" destOrd="0" presId="urn:microsoft.com/office/officeart/2005/8/layout/list1"/>
    <dgm:cxn modelId="{4B661905-8BFE-4CE8-AF49-AFF59E5FDD20}" type="presParOf" srcId="{B41069B0-7F90-4C27-90E4-4393800E9D36}" destId="{5C01C050-469D-444B-AB24-B8C3D6FC0E91}" srcOrd="0" destOrd="0" presId="urn:microsoft.com/office/officeart/2005/8/layout/list1"/>
    <dgm:cxn modelId="{B89C0F52-E40A-45A8-9E2B-C8278D14463A}" type="presParOf" srcId="{B41069B0-7F90-4C27-90E4-4393800E9D36}" destId="{9A17B193-68EC-4CF4-8118-730AC5498EF4}" srcOrd="1" destOrd="0" presId="urn:microsoft.com/office/officeart/2005/8/layout/list1"/>
    <dgm:cxn modelId="{2925FCE7-FEBF-4913-B2E2-07E85FFF7220}" type="presParOf" srcId="{366A5D0F-B8FA-4A90-BB83-91E5F2492B6A}" destId="{58FEE2A4-C406-431B-8AA4-F348EC374426}" srcOrd="1" destOrd="0" presId="urn:microsoft.com/office/officeart/2005/8/layout/list1"/>
    <dgm:cxn modelId="{C8AA6546-21CF-4DCB-902F-2B2C18306E74}" type="presParOf" srcId="{366A5D0F-B8FA-4A90-BB83-91E5F2492B6A}" destId="{32801CA7-3175-4413-BA77-5C80532694F0}" srcOrd="2" destOrd="0" presId="urn:microsoft.com/office/officeart/2005/8/layout/list1"/>
    <dgm:cxn modelId="{5A280339-23B9-4CBC-8D7B-B55323EE4173}" type="presParOf" srcId="{366A5D0F-B8FA-4A90-BB83-91E5F2492B6A}" destId="{3D485F29-9334-4BEB-BD4B-3BCA762903C5}" srcOrd="3" destOrd="0" presId="urn:microsoft.com/office/officeart/2005/8/layout/list1"/>
    <dgm:cxn modelId="{4D29A8BA-C57B-435B-BC11-05D372EE9FDA}" type="presParOf" srcId="{366A5D0F-B8FA-4A90-BB83-91E5F2492B6A}" destId="{84B2ED73-E66D-43C3-ADE5-405680D752D3}" srcOrd="4" destOrd="0" presId="urn:microsoft.com/office/officeart/2005/8/layout/list1"/>
    <dgm:cxn modelId="{8974F64C-4C3A-4FA0-ABEF-852BBFD94AB5}" type="presParOf" srcId="{84B2ED73-E66D-43C3-ADE5-405680D752D3}" destId="{20E1A684-D3BC-4314-B9A1-81A8A922D6BA}" srcOrd="0" destOrd="0" presId="urn:microsoft.com/office/officeart/2005/8/layout/list1"/>
    <dgm:cxn modelId="{5A3C7AFA-31C3-4C19-B0E8-78355F227125}" type="presParOf" srcId="{84B2ED73-E66D-43C3-ADE5-405680D752D3}" destId="{34A22F4A-CEF8-4CEC-AD02-0F7A85ACC5EF}" srcOrd="1" destOrd="0" presId="urn:microsoft.com/office/officeart/2005/8/layout/list1"/>
    <dgm:cxn modelId="{7BB8A245-7D1A-4B28-B435-DF9EFB846AD9}" type="presParOf" srcId="{366A5D0F-B8FA-4A90-BB83-91E5F2492B6A}" destId="{213D275A-1806-4B54-815D-98A3AB511DAC}" srcOrd="5" destOrd="0" presId="urn:microsoft.com/office/officeart/2005/8/layout/list1"/>
    <dgm:cxn modelId="{708CCB0F-EF66-4CEE-A761-598EAA1E6D5C}" type="presParOf" srcId="{366A5D0F-B8FA-4A90-BB83-91E5F2492B6A}" destId="{3DA98F64-6361-444F-B681-E6B97A2ABA85}" srcOrd="6" destOrd="0" presId="urn:microsoft.com/office/officeart/2005/8/layout/list1"/>
    <dgm:cxn modelId="{71EAB466-AF5F-4CE2-B979-88DAAE36BED1}" type="presParOf" srcId="{366A5D0F-B8FA-4A90-BB83-91E5F2492B6A}" destId="{E1389C28-E61F-4BA8-9F25-F0484AD5A24F}" srcOrd="7" destOrd="0" presId="urn:microsoft.com/office/officeart/2005/8/layout/list1"/>
    <dgm:cxn modelId="{65C1613F-E988-46DE-9121-9D2853A3EB1F}" type="presParOf" srcId="{366A5D0F-B8FA-4A90-BB83-91E5F2492B6A}" destId="{3E8E29F8-8CC2-42A2-A80A-ECB3ED594AD0}" srcOrd="8" destOrd="0" presId="urn:microsoft.com/office/officeart/2005/8/layout/list1"/>
    <dgm:cxn modelId="{B02F2FF0-DA03-4F5F-A54F-223696C28ED1}" type="presParOf" srcId="{3E8E29F8-8CC2-42A2-A80A-ECB3ED594AD0}" destId="{77F03E72-894B-44BE-8B8C-046540B2F6E9}" srcOrd="0" destOrd="0" presId="urn:microsoft.com/office/officeart/2005/8/layout/list1"/>
    <dgm:cxn modelId="{9FAEF422-C4CA-4FBD-9F33-F216E69BA514}" type="presParOf" srcId="{3E8E29F8-8CC2-42A2-A80A-ECB3ED594AD0}" destId="{9F3547C9-EDF3-4976-BE0E-1466B96E8A80}" srcOrd="1" destOrd="0" presId="urn:microsoft.com/office/officeart/2005/8/layout/list1"/>
    <dgm:cxn modelId="{B48E962B-D0C5-4723-8031-5143174210CE}" type="presParOf" srcId="{366A5D0F-B8FA-4A90-BB83-91E5F2492B6A}" destId="{BE791623-4E05-43E7-9220-87082A5301F0}" srcOrd="9" destOrd="0" presId="urn:microsoft.com/office/officeart/2005/8/layout/list1"/>
    <dgm:cxn modelId="{28D6041E-15E2-4F84-B450-883B6E80743A}" type="presParOf" srcId="{366A5D0F-B8FA-4A90-BB83-91E5F2492B6A}" destId="{077D947A-A3AC-4762-B251-657B38E3E112}" srcOrd="10" destOrd="0" presId="urn:microsoft.com/office/officeart/2005/8/layout/list1"/>
    <dgm:cxn modelId="{8B8FE33B-BBD6-4EF2-B449-885E2BC378D3}" type="presParOf" srcId="{366A5D0F-B8FA-4A90-BB83-91E5F2492B6A}" destId="{B6442382-64FD-4684-84F0-71B1AEFEA5C0}" srcOrd="11" destOrd="0" presId="urn:microsoft.com/office/officeart/2005/8/layout/list1"/>
    <dgm:cxn modelId="{B575C6D4-E861-46B0-B9DE-5ED0F4C9B839}" type="presParOf" srcId="{366A5D0F-B8FA-4A90-BB83-91E5F2492B6A}" destId="{F635E263-4FEF-4CA9-9069-E0C5CC258F07}" srcOrd="12" destOrd="0" presId="urn:microsoft.com/office/officeart/2005/8/layout/list1"/>
    <dgm:cxn modelId="{5EEAF996-4538-4094-B04F-F0AD1730340D}" type="presParOf" srcId="{F635E263-4FEF-4CA9-9069-E0C5CC258F07}" destId="{CFF0A40A-CD32-4951-BFC8-51EB9D891D29}" srcOrd="0" destOrd="0" presId="urn:microsoft.com/office/officeart/2005/8/layout/list1"/>
    <dgm:cxn modelId="{3ACA0876-79D8-4D43-8A8A-304FEC96D596}" type="presParOf" srcId="{F635E263-4FEF-4CA9-9069-E0C5CC258F07}" destId="{6FC6E529-EB8A-4838-9157-44E334E99A23}" srcOrd="1" destOrd="0" presId="urn:microsoft.com/office/officeart/2005/8/layout/list1"/>
    <dgm:cxn modelId="{5BF7D1E4-88BD-4149-87B7-2B3D7B601C68}" type="presParOf" srcId="{366A5D0F-B8FA-4A90-BB83-91E5F2492B6A}" destId="{670D0561-9DE2-42C4-BA19-0EE6FD7E94C8}" srcOrd="13" destOrd="0" presId="urn:microsoft.com/office/officeart/2005/8/layout/list1"/>
    <dgm:cxn modelId="{8C2A1C9B-B7C1-4FF6-B4AD-CEFC93633CB7}" type="presParOf" srcId="{366A5D0F-B8FA-4A90-BB83-91E5F2492B6A}" destId="{B29B1CFF-A815-4E8F-A0D0-DACB86FD010E}" srcOrd="14" destOrd="0" presId="urn:microsoft.com/office/officeart/2005/8/layout/list1"/>
    <dgm:cxn modelId="{EFE18605-A0D8-4920-8C83-3D53C9456FE2}" type="presParOf" srcId="{366A5D0F-B8FA-4A90-BB83-91E5F2492B6A}" destId="{D5E60E8A-E69C-417D-A3A0-EBF424E3D5DC}" srcOrd="15" destOrd="0" presId="urn:microsoft.com/office/officeart/2005/8/layout/list1"/>
    <dgm:cxn modelId="{3D8D7A9E-4112-457A-8EDE-A2398E895247}" type="presParOf" srcId="{366A5D0F-B8FA-4A90-BB83-91E5F2492B6A}" destId="{6EE4219C-1E40-4151-A5CC-81B23EF06A6B}" srcOrd="16" destOrd="0" presId="urn:microsoft.com/office/officeart/2005/8/layout/list1"/>
    <dgm:cxn modelId="{479A9865-C432-43F9-A2BC-3AB8C4CF1787}" type="presParOf" srcId="{6EE4219C-1E40-4151-A5CC-81B23EF06A6B}" destId="{5537F0EC-99E2-42C1-8B84-DA5673C4CBDA}" srcOrd="0" destOrd="0" presId="urn:microsoft.com/office/officeart/2005/8/layout/list1"/>
    <dgm:cxn modelId="{1B2553AC-38E0-4C76-925E-074664F82C0C}" type="presParOf" srcId="{6EE4219C-1E40-4151-A5CC-81B23EF06A6B}" destId="{A8655B5E-15C1-44EC-A1BD-8FF8313AA212}" srcOrd="1" destOrd="0" presId="urn:microsoft.com/office/officeart/2005/8/layout/list1"/>
    <dgm:cxn modelId="{E0A1BD70-028F-4933-877D-BCE7F5A0549F}" type="presParOf" srcId="{366A5D0F-B8FA-4A90-BB83-91E5F2492B6A}" destId="{C2E3EEC0-314C-4DD9-B212-0E0B696C4D30}" srcOrd="17" destOrd="0" presId="urn:microsoft.com/office/officeart/2005/8/layout/list1"/>
    <dgm:cxn modelId="{A94EFACE-7630-4B7B-962E-8434ADBEDFC0}" type="presParOf" srcId="{366A5D0F-B8FA-4A90-BB83-91E5F2492B6A}" destId="{920E7D72-8350-43B1-B732-103464692F81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D755F04-ABED-49DC-8950-39C9C42B89F9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BDF6825-4490-4B5B-9AC5-5257A4C498B5}">
      <dgm:prSet/>
      <dgm:spPr/>
      <dgm:t>
        <a:bodyPr/>
        <a:lstStyle/>
        <a:p>
          <a:r>
            <a:rPr lang="es-PE" b="0" dirty="0"/>
            <a:t>• Ciencias Sociales: </a:t>
          </a:r>
          <a:r>
            <a:rPr lang="es-PE" dirty="0"/>
            <a:t>Sostenibilidad ambiental e importancia  cultural de las plantas </a:t>
          </a:r>
          <a:endParaRPr lang="en-US" dirty="0"/>
        </a:p>
      </dgm:t>
    </dgm:pt>
    <dgm:pt modelId="{8D35E90A-D30D-4A45-BB4D-2C99EFCEAD63}" type="parTrans" cxnId="{C4B0D695-186E-4F71-9A3F-8D764C3FB109}">
      <dgm:prSet/>
      <dgm:spPr/>
      <dgm:t>
        <a:bodyPr/>
        <a:lstStyle/>
        <a:p>
          <a:endParaRPr lang="en-US"/>
        </a:p>
      </dgm:t>
    </dgm:pt>
    <dgm:pt modelId="{C7B996D1-A73C-44B3-ADF1-78635B049B3D}" type="sibTrans" cxnId="{C4B0D695-186E-4F71-9A3F-8D764C3FB109}">
      <dgm:prSet/>
      <dgm:spPr/>
      <dgm:t>
        <a:bodyPr/>
        <a:lstStyle/>
        <a:p>
          <a:endParaRPr lang="en-US"/>
        </a:p>
      </dgm:t>
    </dgm:pt>
    <dgm:pt modelId="{8E7C6690-8C59-499E-8432-BEEC03E2D59A}">
      <dgm:prSet/>
      <dgm:spPr/>
      <dgm:t>
        <a:bodyPr/>
        <a:lstStyle/>
        <a:p>
          <a:r>
            <a:rPr lang="es-PE" dirty="0"/>
            <a:t>• Arte: Diseño cultural y creativo de los baldes </a:t>
          </a:r>
          <a:endParaRPr lang="en-US" dirty="0"/>
        </a:p>
      </dgm:t>
    </dgm:pt>
    <dgm:pt modelId="{2D643D07-A73D-48E0-9CD0-967505C83B7B}" type="parTrans" cxnId="{9ABBD460-B309-4404-BA47-6672B492ECBE}">
      <dgm:prSet/>
      <dgm:spPr/>
      <dgm:t>
        <a:bodyPr/>
        <a:lstStyle/>
        <a:p>
          <a:endParaRPr lang="en-US"/>
        </a:p>
      </dgm:t>
    </dgm:pt>
    <dgm:pt modelId="{989E2A0C-E39A-4D3E-A057-EDBE5F89D688}" type="sibTrans" cxnId="{9ABBD460-B309-4404-BA47-6672B492ECBE}">
      <dgm:prSet/>
      <dgm:spPr/>
      <dgm:t>
        <a:bodyPr/>
        <a:lstStyle/>
        <a:p>
          <a:endParaRPr lang="en-US"/>
        </a:p>
      </dgm:t>
    </dgm:pt>
    <dgm:pt modelId="{3BE19948-DA67-487A-9F35-19C68C7136E3}">
      <dgm:prSet/>
      <dgm:spPr/>
      <dgm:t>
        <a:bodyPr/>
        <a:lstStyle/>
        <a:p>
          <a:r>
            <a:rPr lang="es-PE" dirty="0"/>
            <a:t>• Matemática: medición ,proporciones ,porcentaje </a:t>
          </a:r>
          <a:endParaRPr lang="en-US" dirty="0"/>
        </a:p>
      </dgm:t>
    </dgm:pt>
    <dgm:pt modelId="{5DAD4A36-3C69-4DCA-9991-183EEAFC36EF}" type="parTrans" cxnId="{B1BF7C75-8CC9-4713-8357-91FC30C706F8}">
      <dgm:prSet/>
      <dgm:spPr/>
      <dgm:t>
        <a:bodyPr/>
        <a:lstStyle/>
        <a:p>
          <a:endParaRPr lang="en-US"/>
        </a:p>
      </dgm:t>
    </dgm:pt>
    <dgm:pt modelId="{9901F6E5-4FED-4585-B131-BAB23F745F01}" type="sibTrans" cxnId="{B1BF7C75-8CC9-4713-8357-91FC30C706F8}">
      <dgm:prSet/>
      <dgm:spPr/>
      <dgm:t>
        <a:bodyPr/>
        <a:lstStyle/>
        <a:p>
          <a:endParaRPr lang="en-US"/>
        </a:p>
      </dgm:t>
    </dgm:pt>
    <dgm:pt modelId="{3602CF40-EB0A-41FA-BACF-35A39929845F}">
      <dgm:prSet/>
      <dgm:spPr/>
      <dgm:t>
        <a:bodyPr/>
        <a:lstStyle/>
        <a:p>
          <a:r>
            <a:rPr lang="es-PE" dirty="0"/>
            <a:t>• DPCC: Valores ciudadanos </a:t>
          </a:r>
          <a:r>
            <a:rPr lang="es-PE" dirty="0" err="1"/>
            <a:t>através</a:t>
          </a:r>
          <a:r>
            <a:rPr lang="es-PE" dirty="0"/>
            <a:t> del trabajo colaborativo y responsabilidad ambiental </a:t>
          </a:r>
          <a:endParaRPr lang="en-US" dirty="0"/>
        </a:p>
      </dgm:t>
    </dgm:pt>
    <dgm:pt modelId="{D084978D-79A5-44FB-8A9F-519F9FD63448}" type="parTrans" cxnId="{FA4F7E5B-5455-4BF3-B306-C82F2EFF482D}">
      <dgm:prSet/>
      <dgm:spPr/>
      <dgm:t>
        <a:bodyPr/>
        <a:lstStyle/>
        <a:p>
          <a:endParaRPr lang="en-US"/>
        </a:p>
      </dgm:t>
    </dgm:pt>
    <dgm:pt modelId="{68B4EA52-D74C-4892-9DF7-8F6AA56FCF79}" type="sibTrans" cxnId="{FA4F7E5B-5455-4BF3-B306-C82F2EFF482D}">
      <dgm:prSet/>
      <dgm:spPr/>
      <dgm:t>
        <a:bodyPr/>
        <a:lstStyle/>
        <a:p>
          <a:endParaRPr lang="en-US"/>
        </a:p>
      </dgm:t>
    </dgm:pt>
    <dgm:pt modelId="{FFBB03E7-9910-4FCE-8542-1E204C8EC017}">
      <dgm:prSet/>
      <dgm:spPr/>
      <dgm:t>
        <a:bodyPr/>
        <a:lstStyle/>
        <a:p>
          <a:r>
            <a:rPr lang="es-PE" dirty="0"/>
            <a:t>• ED. FISICA : salud </a:t>
          </a:r>
          <a:r>
            <a:rPr lang="es-PE" dirty="0" err="1"/>
            <a:t>fisica</a:t>
          </a:r>
          <a:r>
            <a:rPr lang="es-PE" dirty="0"/>
            <a:t> y mental </a:t>
          </a:r>
          <a:endParaRPr lang="en-US" dirty="0"/>
        </a:p>
      </dgm:t>
    </dgm:pt>
    <dgm:pt modelId="{0C890C4F-CA4B-4006-976B-B57A07BA012D}" type="sibTrans" cxnId="{F88D08AE-F1BA-4E46-BBC7-594169EACBC8}">
      <dgm:prSet/>
      <dgm:spPr/>
      <dgm:t>
        <a:bodyPr/>
        <a:lstStyle/>
        <a:p>
          <a:endParaRPr lang="en-US"/>
        </a:p>
      </dgm:t>
    </dgm:pt>
    <dgm:pt modelId="{B404EF25-B4C6-460C-B5EF-A4D66E695125}" type="parTrans" cxnId="{F88D08AE-F1BA-4E46-BBC7-594169EACBC8}">
      <dgm:prSet/>
      <dgm:spPr/>
      <dgm:t>
        <a:bodyPr/>
        <a:lstStyle/>
        <a:p>
          <a:endParaRPr lang="en-US"/>
        </a:p>
      </dgm:t>
    </dgm:pt>
    <dgm:pt modelId="{1A917151-91AE-41BA-BBBE-0AE3B0CD3257}">
      <dgm:prSet/>
      <dgm:spPr/>
      <dgm:t>
        <a:bodyPr/>
        <a:lstStyle/>
        <a:p>
          <a:r>
            <a:rPr lang="en-US" dirty="0"/>
            <a:t>Cy T : </a:t>
          </a:r>
          <a:r>
            <a:rPr lang="en-US" dirty="0" err="1"/>
            <a:t>desarrollo</a:t>
          </a:r>
          <a:r>
            <a:rPr lang="en-US" dirty="0"/>
            <a:t> </a:t>
          </a:r>
          <a:r>
            <a:rPr lang="en-US" dirty="0" err="1"/>
            <a:t>sostenible</a:t>
          </a:r>
          <a:r>
            <a:rPr lang="en-US" dirty="0"/>
            <a:t>, </a:t>
          </a:r>
          <a:r>
            <a:rPr lang="en-US" dirty="0" err="1"/>
            <a:t>Enfoque</a:t>
          </a:r>
          <a:r>
            <a:rPr lang="en-US" dirty="0"/>
            <a:t> Ambiental</a:t>
          </a:r>
        </a:p>
      </dgm:t>
    </dgm:pt>
    <dgm:pt modelId="{F5DAC6FB-6884-476E-9EEE-4F0AD3207D88}" type="parTrans" cxnId="{5E64FEF6-5E19-46E7-A570-E0C3E344BDE8}">
      <dgm:prSet/>
      <dgm:spPr/>
      <dgm:t>
        <a:bodyPr/>
        <a:lstStyle/>
        <a:p>
          <a:endParaRPr lang="es-PE"/>
        </a:p>
      </dgm:t>
    </dgm:pt>
    <dgm:pt modelId="{88C44F92-1D64-4391-B324-430F6DC808C2}" type="sibTrans" cxnId="{5E64FEF6-5E19-46E7-A570-E0C3E344BDE8}">
      <dgm:prSet/>
      <dgm:spPr/>
      <dgm:t>
        <a:bodyPr/>
        <a:lstStyle/>
        <a:p>
          <a:endParaRPr lang="es-PE"/>
        </a:p>
      </dgm:t>
    </dgm:pt>
    <dgm:pt modelId="{DBCDC9B2-8844-46E8-9F9A-7675B6347B5B}">
      <dgm:prSet/>
      <dgm:spPr/>
      <dgm:t>
        <a:bodyPr/>
        <a:lstStyle/>
        <a:p>
          <a:r>
            <a:rPr lang="en-US" dirty="0"/>
            <a:t>ED RELIGIOSA </a:t>
          </a:r>
          <a:r>
            <a:rPr lang="en-US" dirty="0" err="1"/>
            <a:t>valorando</a:t>
          </a:r>
          <a:r>
            <a:rPr lang="en-US" dirty="0"/>
            <a:t> </a:t>
          </a:r>
          <a:r>
            <a:rPr lang="en-US" dirty="0" err="1"/>
            <a:t>nuestra</a:t>
          </a:r>
          <a:r>
            <a:rPr lang="en-US" dirty="0"/>
            <a:t> casa </a:t>
          </a:r>
          <a:r>
            <a:rPr lang="en-US" dirty="0" err="1"/>
            <a:t>cuidado</a:t>
          </a:r>
          <a:r>
            <a:rPr lang="en-US" dirty="0"/>
            <a:t> de la </a:t>
          </a:r>
          <a:r>
            <a:rPr lang="en-US" dirty="0" err="1"/>
            <a:t>creación</a:t>
          </a:r>
          <a:r>
            <a:rPr lang="en-US" dirty="0"/>
            <a:t> y </a:t>
          </a:r>
          <a:r>
            <a:rPr lang="en-US" dirty="0" err="1"/>
            <a:t>responsabilidad</a:t>
          </a:r>
          <a:r>
            <a:rPr lang="en-US" dirty="0"/>
            <a:t> </a:t>
          </a:r>
          <a:r>
            <a:rPr lang="en-US" dirty="0" err="1"/>
            <a:t>humana</a:t>
          </a:r>
          <a:r>
            <a:rPr lang="en-US" dirty="0"/>
            <a:t> </a:t>
          </a:r>
        </a:p>
      </dgm:t>
    </dgm:pt>
    <dgm:pt modelId="{444A3ED8-C1AB-4886-AF78-74AA0C3D4D16}" type="parTrans" cxnId="{78E3C7F8-58BD-48CE-B4BA-727625960808}">
      <dgm:prSet/>
      <dgm:spPr/>
      <dgm:t>
        <a:bodyPr/>
        <a:lstStyle/>
        <a:p>
          <a:endParaRPr lang="es-PE"/>
        </a:p>
      </dgm:t>
    </dgm:pt>
    <dgm:pt modelId="{23E45A80-D808-48F9-9211-FFE718364CC0}" type="sibTrans" cxnId="{78E3C7F8-58BD-48CE-B4BA-727625960808}">
      <dgm:prSet/>
      <dgm:spPr/>
      <dgm:t>
        <a:bodyPr/>
        <a:lstStyle/>
        <a:p>
          <a:endParaRPr lang="es-PE"/>
        </a:p>
      </dgm:t>
    </dgm:pt>
    <dgm:pt modelId="{0EB695D9-D0F5-4544-BA29-9FC762C87464}">
      <dgm:prSet/>
      <dgm:spPr/>
      <dgm:t>
        <a:bodyPr/>
        <a:lstStyle/>
        <a:p>
          <a:r>
            <a:rPr lang="en-US" dirty="0" err="1"/>
            <a:t>Comunicación</a:t>
          </a:r>
          <a:r>
            <a:rPr lang="en-US" dirty="0"/>
            <a:t> :</a:t>
          </a:r>
          <a:r>
            <a:rPr lang="en-US" dirty="0" err="1"/>
            <a:t>textos</a:t>
          </a:r>
          <a:r>
            <a:rPr lang="en-US" dirty="0"/>
            <a:t> </a:t>
          </a:r>
          <a:r>
            <a:rPr lang="en-US" dirty="0" err="1"/>
            <a:t>informativos</a:t>
          </a:r>
          <a:r>
            <a:rPr lang="en-US" dirty="0"/>
            <a:t> </a:t>
          </a:r>
        </a:p>
      </dgm:t>
    </dgm:pt>
    <dgm:pt modelId="{5529D819-6658-469A-9BD1-053CD3EC3F80}" type="parTrans" cxnId="{1D476E41-EFED-49F9-A78F-6D085A59A44C}">
      <dgm:prSet/>
      <dgm:spPr/>
      <dgm:t>
        <a:bodyPr/>
        <a:lstStyle/>
        <a:p>
          <a:endParaRPr lang="es-PE"/>
        </a:p>
      </dgm:t>
    </dgm:pt>
    <dgm:pt modelId="{BF40943C-A147-4D11-9389-654C1090E8C8}" type="sibTrans" cxnId="{1D476E41-EFED-49F9-A78F-6D085A59A44C}">
      <dgm:prSet/>
      <dgm:spPr/>
      <dgm:t>
        <a:bodyPr/>
        <a:lstStyle/>
        <a:p>
          <a:endParaRPr lang="es-PE"/>
        </a:p>
      </dgm:t>
    </dgm:pt>
    <dgm:pt modelId="{23CAF52C-F0D0-4A1A-AFB0-683904B8999F}">
      <dgm:prSet/>
      <dgm:spPr/>
      <dgm:t>
        <a:bodyPr/>
        <a:lstStyle/>
        <a:p>
          <a:r>
            <a:rPr lang="en-US" dirty="0"/>
            <a:t>EPT </a:t>
          </a:r>
          <a:r>
            <a:rPr lang="en-US" dirty="0" err="1"/>
            <a:t>Elaboraciónde</a:t>
          </a:r>
          <a:r>
            <a:rPr lang="en-US" dirty="0"/>
            <a:t> </a:t>
          </a:r>
          <a:r>
            <a:rPr lang="en-US" dirty="0" err="1"/>
            <a:t>presupuesto</a:t>
          </a:r>
          <a:r>
            <a:rPr lang="en-US" dirty="0"/>
            <a:t> para </a:t>
          </a:r>
          <a:r>
            <a:rPr lang="en-US" dirty="0" err="1"/>
            <a:t>ventas</a:t>
          </a:r>
          <a:r>
            <a:rPr lang="en-US" dirty="0"/>
            <a:t> </a:t>
          </a:r>
        </a:p>
      </dgm:t>
    </dgm:pt>
    <dgm:pt modelId="{185C8C9D-2514-442C-82FD-2DA3AEBC96B6}" type="parTrans" cxnId="{DC7252D1-5652-4A06-AB29-7D0F24592E29}">
      <dgm:prSet/>
      <dgm:spPr/>
      <dgm:t>
        <a:bodyPr/>
        <a:lstStyle/>
        <a:p>
          <a:endParaRPr lang="es-PE"/>
        </a:p>
      </dgm:t>
    </dgm:pt>
    <dgm:pt modelId="{BA1A720A-FF41-4757-A85D-6641C5C2F1E8}" type="sibTrans" cxnId="{DC7252D1-5652-4A06-AB29-7D0F24592E29}">
      <dgm:prSet/>
      <dgm:spPr/>
      <dgm:t>
        <a:bodyPr/>
        <a:lstStyle/>
        <a:p>
          <a:endParaRPr lang="es-PE"/>
        </a:p>
      </dgm:t>
    </dgm:pt>
    <dgm:pt modelId="{13C07937-513C-4405-9408-CA921743A91E}">
      <dgm:prSet/>
      <dgm:spPr/>
      <dgm:t>
        <a:bodyPr/>
        <a:lstStyle/>
        <a:p>
          <a:r>
            <a:rPr lang="en-US" dirty="0"/>
            <a:t>Ingles </a:t>
          </a:r>
          <a:r>
            <a:rPr lang="en-US" dirty="0" err="1"/>
            <a:t>Difusión</a:t>
          </a:r>
          <a:r>
            <a:rPr lang="en-US" dirty="0"/>
            <a:t> de </a:t>
          </a:r>
          <a:r>
            <a:rPr lang="en-US" dirty="0" err="1"/>
            <a:t>vocabulario</a:t>
          </a:r>
          <a:r>
            <a:rPr lang="en-US" dirty="0"/>
            <a:t> </a:t>
          </a:r>
          <a:r>
            <a:rPr lang="en-US" dirty="0" err="1"/>
            <a:t>ambiental</a:t>
          </a:r>
          <a:endParaRPr lang="en-US" dirty="0"/>
        </a:p>
      </dgm:t>
    </dgm:pt>
    <dgm:pt modelId="{DA46FDE6-DD4C-4B9C-878F-42DD99CA5410}" type="parTrans" cxnId="{8540D4E7-69B5-44DC-8024-6D9C52976578}">
      <dgm:prSet/>
      <dgm:spPr/>
      <dgm:t>
        <a:bodyPr/>
        <a:lstStyle/>
        <a:p>
          <a:endParaRPr lang="es-PE"/>
        </a:p>
      </dgm:t>
    </dgm:pt>
    <dgm:pt modelId="{6F78BCB2-D6BE-4E38-B57A-2DD5ADE845F9}" type="sibTrans" cxnId="{8540D4E7-69B5-44DC-8024-6D9C52976578}">
      <dgm:prSet/>
      <dgm:spPr/>
      <dgm:t>
        <a:bodyPr/>
        <a:lstStyle/>
        <a:p>
          <a:endParaRPr lang="es-PE"/>
        </a:p>
      </dgm:t>
    </dgm:pt>
    <dgm:pt modelId="{5EEF18FD-77ED-4DFC-9351-763EB7B267ED}" type="pres">
      <dgm:prSet presAssocID="{6D755F04-ABED-49DC-8950-39C9C42B89F9}" presName="diagram" presStyleCnt="0">
        <dgm:presLayoutVars>
          <dgm:dir/>
          <dgm:resizeHandles val="exact"/>
        </dgm:presLayoutVars>
      </dgm:prSet>
      <dgm:spPr/>
    </dgm:pt>
    <dgm:pt modelId="{229F1FD1-4F24-49A7-B286-9DCD0914608F}" type="pres">
      <dgm:prSet presAssocID="{6BDF6825-4490-4B5B-9AC5-5257A4C498B5}" presName="node" presStyleLbl="node1" presStyleIdx="0" presStyleCnt="10">
        <dgm:presLayoutVars>
          <dgm:bulletEnabled val="1"/>
        </dgm:presLayoutVars>
      </dgm:prSet>
      <dgm:spPr/>
    </dgm:pt>
    <dgm:pt modelId="{519989A2-5F09-4673-BB6F-8F8D90C82260}" type="pres">
      <dgm:prSet presAssocID="{C7B996D1-A73C-44B3-ADF1-78635B049B3D}" presName="sibTrans" presStyleCnt="0"/>
      <dgm:spPr/>
    </dgm:pt>
    <dgm:pt modelId="{3B569D81-6C19-4305-BCDE-93D52BB6D9B5}" type="pres">
      <dgm:prSet presAssocID="{8E7C6690-8C59-499E-8432-BEEC03E2D59A}" presName="node" presStyleLbl="node1" presStyleIdx="1" presStyleCnt="10">
        <dgm:presLayoutVars>
          <dgm:bulletEnabled val="1"/>
        </dgm:presLayoutVars>
      </dgm:prSet>
      <dgm:spPr/>
    </dgm:pt>
    <dgm:pt modelId="{6C1AF6B1-375B-4B0B-AA10-EDDE47B23838}" type="pres">
      <dgm:prSet presAssocID="{989E2A0C-E39A-4D3E-A057-EDBE5F89D688}" presName="sibTrans" presStyleCnt="0"/>
      <dgm:spPr/>
    </dgm:pt>
    <dgm:pt modelId="{6C9E741E-6B8E-4C64-B3CE-C1710870D08C}" type="pres">
      <dgm:prSet presAssocID="{3BE19948-DA67-487A-9F35-19C68C7136E3}" presName="node" presStyleLbl="node1" presStyleIdx="2" presStyleCnt="10">
        <dgm:presLayoutVars>
          <dgm:bulletEnabled val="1"/>
        </dgm:presLayoutVars>
      </dgm:prSet>
      <dgm:spPr/>
    </dgm:pt>
    <dgm:pt modelId="{24D55EEF-0D4F-41F4-9604-AB0FD3C486EA}" type="pres">
      <dgm:prSet presAssocID="{9901F6E5-4FED-4585-B131-BAB23F745F01}" presName="sibTrans" presStyleCnt="0"/>
      <dgm:spPr/>
    </dgm:pt>
    <dgm:pt modelId="{2248BBE3-F6A9-476B-9616-D4423865DF56}" type="pres">
      <dgm:prSet presAssocID="{3602CF40-EB0A-41FA-BACF-35A39929845F}" presName="node" presStyleLbl="node1" presStyleIdx="3" presStyleCnt="10">
        <dgm:presLayoutVars>
          <dgm:bulletEnabled val="1"/>
        </dgm:presLayoutVars>
      </dgm:prSet>
      <dgm:spPr/>
    </dgm:pt>
    <dgm:pt modelId="{AC046BD4-2A4E-4C9D-B9D5-6B95517E7F0C}" type="pres">
      <dgm:prSet presAssocID="{68B4EA52-D74C-4892-9DF7-8F6AA56FCF79}" presName="sibTrans" presStyleCnt="0"/>
      <dgm:spPr/>
    </dgm:pt>
    <dgm:pt modelId="{CC8EAF7D-8C67-4FBA-8B44-5BDE213AAED8}" type="pres">
      <dgm:prSet presAssocID="{FFBB03E7-9910-4FCE-8542-1E204C8EC017}" presName="node" presStyleLbl="node1" presStyleIdx="4" presStyleCnt="10">
        <dgm:presLayoutVars>
          <dgm:bulletEnabled val="1"/>
        </dgm:presLayoutVars>
      </dgm:prSet>
      <dgm:spPr/>
    </dgm:pt>
    <dgm:pt modelId="{DB2EE95A-DA50-4AB5-A8F6-590053F323A3}" type="pres">
      <dgm:prSet presAssocID="{0C890C4F-CA4B-4006-976B-B57A07BA012D}" presName="sibTrans" presStyleCnt="0"/>
      <dgm:spPr/>
    </dgm:pt>
    <dgm:pt modelId="{6C7D9136-7E1C-47C7-AB31-2140C21F589E}" type="pres">
      <dgm:prSet presAssocID="{1A917151-91AE-41BA-BBBE-0AE3B0CD3257}" presName="node" presStyleLbl="node1" presStyleIdx="5" presStyleCnt="10">
        <dgm:presLayoutVars>
          <dgm:bulletEnabled val="1"/>
        </dgm:presLayoutVars>
      </dgm:prSet>
      <dgm:spPr/>
    </dgm:pt>
    <dgm:pt modelId="{50AFC5C1-50A4-4E33-89B7-587338499E1B}" type="pres">
      <dgm:prSet presAssocID="{88C44F92-1D64-4391-B324-430F6DC808C2}" presName="sibTrans" presStyleCnt="0"/>
      <dgm:spPr/>
    </dgm:pt>
    <dgm:pt modelId="{AC4D2C14-DE2F-4366-86B9-447FE5E821C2}" type="pres">
      <dgm:prSet presAssocID="{DBCDC9B2-8844-46E8-9F9A-7675B6347B5B}" presName="node" presStyleLbl="node1" presStyleIdx="6" presStyleCnt="10">
        <dgm:presLayoutVars>
          <dgm:bulletEnabled val="1"/>
        </dgm:presLayoutVars>
      </dgm:prSet>
      <dgm:spPr/>
    </dgm:pt>
    <dgm:pt modelId="{F376281A-234A-4B3E-8634-3F2A7C034F31}" type="pres">
      <dgm:prSet presAssocID="{23E45A80-D808-48F9-9211-FFE718364CC0}" presName="sibTrans" presStyleCnt="0"/>
      <dgm:spPr/>
    </dgm:pt>
    <dgm:pt modelId="{C3F2CE1B-CCDE-45F6-97A4-5477A10B8101}" type="pres">
      <dgm:prSet presAssocID="{0EB695D9-D0F5-4544-BA29-9FC762C87464}" presName="node" presStyleLbl="node1" presStyleIdx="7" presStyleCnt="10">
        <dgm:presLayoutVars>
          <dgm:bulletEnabled val="1"/>
        </dgm:presLayoutVars>
      </dgm:prSet>
      <dgm:spPr/>
    </dgm:pt>
    <dgm:pt modelId="{C8CB87F6-6AD0-475D-AD7C-6CF88AC35284}" type="pres">
      <dgm:prSet presAssocID="{BF40943C-A147-4D11-9389-654C1090E8C8}" presName="sibTrans" presStyleCnt="0"/>
      <dgm:spPr/>
    </dgm:pt>
    <dgm:pt modelId="{787B0867-8449-4A1A-B084-F32E1143243D}" type="pres">
      <dgm:prSet presAssocID="{23CAF52C-F0D0-4A1A-AFB0-683904B8999F}" presName="node" presStyleLbl="node1" presStyleIdx="8" presStyleCnt="10">
        <dgm:presLayoutVars>
          <dgm:bulletEnabled val="1"/>
        </dgm:presLayoutVars>
      </dgm:prSet>
      <dgm:spPr/>
    </dgm:pt>
    <dgm:pt modelId="{019A30E3-84BD-4815-9515-4390723C5700}" type="pres">
      <dgm:prSet presAssocID="{BA1A720A-FF41-4757-A85D-6641C5C2F1E8}" presName="sibTrans" presStyleCnt="0"/>
      <dgm:spPr/>
    </dgm:pt>
    <dgm:pt modelId="{4D56D174-BA61-4871-81E0-0D954AC872B2}" type="pres">
      <dgm:prSet presAssocID="{13C07937-513C-4405-9408-CA921743A91E}" presName="node" presStyleLbl="node1" presStyleIdx="9" presStyleCnt="10">
        <dgm:presLayoutVars>
          <dgm:bulletEnabled val="1"/>
        </dgm:presLayoutVars>
      </dgm:prSet>
      <dgm:spPr/>
    </dgm:pt>
  </dgm:ptLst>
  <dgm:cxnLst>
    <dgm:cxn modelId="{6C148F01-42F8-415F-A811-3E0331F2644C}" type="presOf" srcId="{FFBB03E7-9910-4FCE-8542-1E204C8EC017}" destId="{CC8EAF7D-8C67-4FBA-8B44-5BDE213AAED8}" srcOrd="0" destOrd="0" presId="urn:microsoft.com/office/officeart/2005/8/layout/default"/>
    <dgm:cxn modelId="{4D66CE38-B3D6-42CE-ACCA-CF246664CFF5}" type="presOf" srcId="{0EB695D9-D0F5-4544-BA29-9FC762C87464}" destId="{C3F2CE1B-CCDE-45F6-97A4-5477A10B8101}" srcOrd="0" destOrd="0" presId="urn:microsoft.com/office/officeart/2005/8/layout/default"/>
    <dgm:cxn modelId="{03DB4639-5FC3-4617-90AF-8343A64D78C8}" type="presOf" srcId="{13C07937-513C-4405-9408-CA921743A91E}" destId="{4D56D174-BA61-4871-81E0-0D954AC872B2}" srcOrd="0" destOrd="0" presId="urn:microsoft.com/office/officeart/2005/8/layout/default"/>
    <dgm:cxn modelId="{27B35140-BA78-43F5-A312-BD0C4EF77833}" type="presOf" srcId="{DBCDC9B2-8844-46E8-9F9A-7675B6347B5B}" destId="{AC4D2C14-DE2F-4366-86B9-447FE5E821C2}" srcOrd="0" destOrd="0" presId="urn:microsoft.com/office/officeart/2005/8/layout/default"/>
    <dgm:cxn modelId="{FA4F7E5B-5455-4BF3-B306-C82F2EFF482D}" srcId="{6D755F04-ABED-49DC-8950-39C9C42B89F9}" destId="{3602CF40-EB0A-41FA-BACF-35A39929845F}" srcOrd="3" destOrd="0" parTransId="{D084978D-79A5-44FB-8A9F-519F9FD63448}" sibTransId="{68B4EA52-D74C-4892-9DF7-8F6AA56FCF79}"/>
    <dgm:cxn modelId="{B92A355C-E145-42A8-8BD9-B89C5AC08C3B}" type="presOf" srcId="{1A917151-91AE-41BA-BBBE-0AE3B0CD3257}" destId="{6C7D9136-7E1C-47C7-AB31-2140C21F589E}" srcOrd="0" destOrd="0" presId="urn:microsoft.com/office/officeart/2005/8/layout/default"/>
    <dgm:cxn modelId="{9ABBD460-B309-4404-BA47-6672B492ECBE}" srcId="{6D755F04-ABED-49DC-8950-39C9C42B89F9}" destId="{8E7C6690-8C59-499E-8432-BEEC03E2D59A}" srcOrd="1" destOrd="0" parTransId="{2D643D07-A73D-48E0-9CD0-967505C83B7B}" sibTransId="{989E2A0C-E39A-4D3E-A057-EDBE5F89D688}"/>
    <dgm:cxn modelId="{1D476E41-EFED-49F9-A78F-6D085A59A44C}" srcId="{6D755F04-ABED-49DC-8950-39C9C42B89F9}" destId="{0EB695D9-D0F5-4544-BA29-9FC762C87464}" srcOrd="7" destOrd="0" parTransId="{5529D819-6658-469A-9BD1-053CD3EC3F80}" sibTransId="{BF40943C-A147-4D11-9389-654C1090E8C8}"/>
    <dgm:cxn modelId="{CB847970-69BC-491F-85E2-D9774FE18B62}" type="presOf" srcId="{23CAF52C-F0D0-4A1A-AFB0-683904B8999F}" destId="{787B0867-8449-4A1A-B084-F32E1143243D}" srcOrd="0" destOrd="0" presId="urn:microsoft.com/office/officeart/2005/8/layout/default"/>
    <dgm:cxn modelId="{C76D2B74-E8AE-41AA-ACE7-D5A93BA44780}" type="presOf" srcId="{6BDF6825-4490-4B5B-9AC5-5257A4C498B5}" destId="{229F1FD1-4F24-49A7-B286-9DCD0914608F}" srcOrd="0" destOrd="0" presId="urn:microsoft.com/office/officeart/2005/8/layout/default"/>
    <dgm:cxn modelId="{B1BF7C75-8CC9-4713-8357-91FC30C706F8}" srcId="{6D755F04-ABED-49DC-8950-39C9C42B89F9}" destId="{3BE19948-DA67-487A-9F35-19C68C7136E3}" srcOrd="2" destOrd="0" parTransId="{5DAD4A36-3C69-4DCA-9991-183EEAFC36EF}" sibTransId="{9901F6E5-4FED-4585-B131-BAB23F745F01}"/>
    <dgm:cxn modelId="{73DC537B-176A-481E-81D4-AE3A6989E257}" type="presOf" srcId="{3602CF40-EB0A-41FA-BACF-35A39929845F}" destId="{2248BBE3-F6A9-476B-9616-D4423865DF56}" srcOrd="0" destOrd="0" presId="urn:microsoft.com/office/officeart/2005/8/layout/default"/>
    <dgm:cxn modelId="{C4B0D695-186E-4F71-9A3F-8D764C3FB109}" srcId="{6D755F04-ABED-49DC-8950-39C9C42B89F9}" destId="{6BDF6825-4490-4B5B-9AC5-5257A4C498B5}" srcOrd="0" destOrd="0" parTransId="{8D35E90A-D30D-4A45-BB4D-2C99EFCEAD63}" sibTransId="{C7B996D1-A73C-44B3-ADF1-78635B049B3D}"/>
    <dgm:cxn modelId="{F88D08AE-F1BA-4E46-BBC7-594169EACBC8}" srcId="{6D755F04-ABED-49DC-8950-39C9C42B89F9}" destId="{FFBB03E7-9910-4FCE-8542-1E204C8EC017}" srcOrd="4" destOrd="0" parTransId="{B404EF25-B4C6-460C-B5EF-A4D66E695125}" sibTransId="{0C890C4F-CA4B-4006-976B-B57A07BA012D}"/>
    <dgm:cxn modelId="{0E0492BF-E0D5-41D4-9625-2DDEB64EB1B0}" type="presOf" srcId="{6D755F04-ABED-49DC-8950-39C9C42B89F9}" destId="{5EEF18FD-77ED-4DFC-9351-763EB7B267ED}" srcOrd="0" destOrd="0" presId="urn:microsoft.com/office/officeart/2005/8/layout/default"/>
    <dgm:cxn modelId="{7C4DA2BF-C357-4FFC-A483-0788CB4F4738}" type="presOf" srcId="{3BE19948-DA67-487A-9F35-19C68C7136E3}" destId="{6C9E741E-6B8E-4C64-B3CE-C1710870D08C}" srcOrd="0" destOrd="0" presId="urn:microsoft.com/office/officeart/2005/8/layout/default"/>
    <dgm:cxn modelId="{DC7252D1-5652-4A06-AB29-7D0F24592E29}" srcId="{6D755F04-ABED-49DC-8950-39C9C42B89F9}" destId="{23CAF52C-F0D0-4A1A-AFB0-683904B8999F}" srcOrd="8" destOrd="0" parTransId="{185C8C9D-2514-442C-82FD-2DA3AEBC96B6}" sibTransId="{BA1A720A-FF41-4757-A85D-6641C5C2F1E8}"/>
    <dgm:cxn modelId="{8540D4E7-69B5-44DC-8024-6D9C52976578}" srcId="{6D755F04-ABED-49DC-8950-39C9C42B89F9}" destId="{13C07937-513C-4405-9408-CA921743A91E}" srcOrd="9" destOrd="0" parTransId="{DA46FDE6-DD4C-4B9C-878F-42DD99CA5410}" sibTransId="{6F78BCB2-D6BE-4E38-B57A-2DD5ADE845F9}"/>
    <dgm:cxn modelId="{97DE98ED-D109-4044-92A8-1B80BB93CC0E}" type="presOf" srcId="{8E7C6690-8C59-499E-8432-BEEC03E2D59A}" destId="{3B569D81-6C19-4305-BCDE-93D52BB6D9B5}" srcOrd="0" destOrd="0" presId="urn:microsoft.com/office/officeart/2005/8/layout/default"/>
    <dgm:cxn modelId="{5E64FEF6-5E19-46E7-A570-E0C3E344BDE8}" srcId="{6D755F04-ABED-49DC-8950-39C9C42B89F9}" destId="{1A917151-91AE-41BA-BBBE-0AE3B0CD3257}" srcOrd="5" destOrd="0" parTransId="{F5DAC6FB-6884-476E-9EEE-4F0AD3207D88}" sibTransId="{88C44F92-1D64-4391-B324-430F6DC808C2}"/>
    <dgm:cxn modelId="{78E3C7F8-58BD-48CE-B4BA-727625960808}" srcId="{6D755F04-ABED-49DC-8950-39C9C42B89F9}" destId="{DBCDC9B2-8844-46E8-9F9A-7675B6347B5B}" srcOrd="6" destOrd="0" parTransId="{444A3ED8-C1AB-4886-AF78-74AA0C3D4D16}" sibTransId="{23E45A80-D808-48F9-9211-FFE718364CC0}"/>
    <dgm:cxn modelId="{6A0ADEDF-5316-490C-B023-92F8CAB04774}" type="presParOf" srcId="{5EEF18FD-77ED-4DFC-9351-763EB7B267ED}" destId="{229F1FD1-4F24-49A7-B286-9DCD0914608F}" srcOrd="0" destOrd="0" presId="urn:microsoft.com/office/officeart/2005/8/layout/default"/>
    <dgm:cxn modelId="{CAD86F40-36E1-47DC-81FC-1DD07EEF20EA}" type="presParOf" srcId="{5EEF18FD-77ED-4DFC-9351-763EB7B267ED}" destId="{519989A2-5F09-4673-BB6F-8F8D90C82260}" srcOrd="1" destOrd="0" presId="urn:microsoft.com/office/officeart/2005/8/layout/default"/>
    <dgm:cxn modelId="{2213E6C3-1951-4617-8B84-FDB1B6754D52}" type="presParOf" srcId="{5EEF18FD-77ED-4DFC-9351-763EB7B267ED}" destId="{3B569D81-6C19-4305-BCDE-93D52BB6D9B5}" srcOrd="2" destOrd="0" presId="urn:microsoft.com/office/officeart/2005/8/layout/default"/>
    <dgm:cxn modelId="{3556800A-1C3E-45B3-A2E8-753D69173AE6}" type="presParOf" srcId="{5EEF18FD-77ED-4DFC-9351-763EB7B267ED}" destId="{6C1AF6B1-375B-4B0B-AA10-EDDE47B23838}" srcOrd="3" destOrd="0" presId="urn:microsoft.com/office/officeart/2005/8/layout/default"/>
    <dgm:cxn modelId="{D9A84E67-A254-4E46-819A-454F350C6B19}" type="presParOf" srcId="{5EEF18FD-77ED-4DFC-9351-763EB7B267ED}" destId="{6C9E741E-6B8E-4C64-B3CE-C1710870D08C}" srcOrd="4" destOrd="0" presId="urn:microsoft.com/office/officeart/2005/8/layout/default"/>
    <dgm:cxn modelId="{D04510AF-B96B-4E1D-BC62-E08F37085B81}" type="presParOf" srcId="{5EEF18FD-77ED-4DFC-9351-763EB7B267ED}" destId="{24D55EEF-0D4F-41F4-9604-AB0FD3C486EA}" srcOrd="5" destOrd="0" presId="urn:microsoft.com/office/officeart/2005/8/layout/default"/>
    <dgm:cxn modelId="{F2542CC4-051C-4BE4-A83A-F32B89D5A7E6}" type="presParOf" srcId="{5EEF18FD-77ED-4DFC-9351-763EB7B267ED}" destId="{2248BBE3-F6A9-476B-9616-D4423865DF56}" srcOrd="6" destOrd="0" presId="urn:microsoft.com/office/officeart/2005/8/layout/default"/>
    <dgm:cxn modelId="{F5BE832B-8A3B-499C-ADE2-61959085072F}" type="presParOf" srcId="{5EEF18FD-77ED-4DFC-9351-763EB7B267ED}" destId="{AC046BD4-2A4E-4C9D-B9D5-6B95517E7F0C}" srcOrd="7" destOrd="0" presId="urn:microsoft.com/office/officeart/2005/8/layout/default"/>
    <dgm:cxn modelId="{638288C0-6086-4225-86F9-188D5AB3FCF9}" type="presParOf" srcId="{5EEF18FD-77ED-4DFC-9351-763EB7B267ED}" destId="{CC8EAF7D-8C67-4FBA-8B44-5BDE213AAED8}" srcOrd="8" destOrd="0" presId="urn:microsoft.com/office/officeart/2005/8/layout/default"/>
    <dgm:cxn modelId="{709163B9-4D79-4EBA-9C42-DE6392560F84}" type="presParOf" srcId="{5EEF18FD-77ED-4DFC-9351-763EB7B267ED}" destId="{DB2EE95A-DA50-4AB5-A8F6-590053F323A3}" srcOrd="9" destOrd="0" presId="urn:microsoft.com/office/officeart/2005/8/layout/default"/>
    <dgm:cxn modelId="{E26CE754-F3A1-479F-A729-7A6290EA8693}" type="presParOf" srcId="{5EEF18FD-77ED-4DFC-9351-763EB7B267ED}" destId="{6C7D9136-7E1C-47C7-AB31-2140C21F589E}" srcOrd="10" destOrd="0" presId="urn:microsoft.com/office/officeart/2005/8/layout/default"/>
    <dgm:cxn modelId="{39AE15F4-EAC6-496C-8AE6-E246FB3477FD}" type="presParOf" srcId="{5EEF18FD-77ED-4DFC-9351-763EB7B267ED}" destId="{50AFC5C1-50A4-4E33-89B7-587338499E1B}" srcOrd="11" destOrd="0" presId="urn:microsoft.com/office/officeart/2005/8/layout/default"/>
    <dgm:cxn modelId="{5B49927F-AAB1-4864-A434-EDC9435FF155}" type="presParOf" srcId="{5EEF18FD-77ED-4DFC-9351-763EB7B267ED}" destId="{AC4D2C14-DE2F-4366-86B9-447FE5E821C2}" srcOrd="12" destOrd="0" presId="urn:microsoft.com/office/officeart/2005/8/layout/default"/>
    <dgm:cxn modelId="{7D4A2707-4A27-4986-B493-84EB4A43BD36}" type="presParOf" srcId="{5EEF18FD-77ED-4DFC-9351-763EB7B267ED}" destId="{F376281A-234A-4B3E-8634-3F2A7C034F31}" srcOrd="13" destOrd="0" presId="urn:microsoft.com/office/officeart/2005/8/layout/default"/>
    <dgm:cxn modelId="{F161C3DA-109F-4972-8381-4CAA3332B205}" type="presParOf" srcId="{5EEF18FD-77ED-4DFC-9351-763EB7B267ED}" destId="{C3F2CE1B-CCDE-45F6-97A4-5477A10B8101}" srcOrd="14" destOrd="0" presId="urn:microsoft.com/office/officeart/2005/8/layout/default"/>
    <dgm:cxn modelId="{53C7B885-B541-4273-9D49-BEB3D394F1F1}" type="presParOf" srcId="{5EEF18FD-77ED-4DFC-9351-763EB7B267ED}" destId="{C8CB87F6-6AD0-475D-AD7C-6CF88AC35284}" srcOrd="15" destOrd="0" presId="urn:microsoft.com/office/officeart/2005/8/layout/default"/>
    <dgm:cxn modelId="{2A398928-0D6F-453B-A827-19B9F852E19F}" type="presParOf" srcId="{5EEF18FD-77ED-4DFC-9351-763EB7B267ED}" destId="{787B0867-8449-4A1A-B084-F32E1143243D}" srcOrd="16" destOrd="0" presId="urn:microsoft.com/office/officeart/2005/8/layout/default"/>
    <dgm:cxn modelId="{AB4172B1-FD24-4FC4-8B61-C4FE2FF95BF7}" type="presParOf" srcId="{5EEF18FD-77ED-4DFC-9351-763EB7B267ED}" destId="{019A30E3-84BD-4815-9515-4390723C5700}" srcOrd="17" destOrd="0" presId="urn:microsoft.com/office/officeart/2005/8/layout/default"/>
    <dgm:cxn modelId="{95F84202-BD2B-46AF-A059-76E5F9FDAA09}" type="presParOf" srcId="{5EEF18FD-77ED-4DFC-9351-763EB7B267ED}" destId="{4D56D174-BA61-4871-81E0-0D954AC872B2}" srcOrd="1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E4F3ECA-51AF-4D6B-AF07-24C3BB5F8805}" type="doc">
      <dgm:prSet loTypeId="urn:microsoft.com/office/officeart/2005/8/layout/matrix3" loCatId="matrix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050F6A9-88A2-4D0F-BD3B-FB39361528E4}">
      <dgm:prSet/>
      <dgm:spPr/>
      <dgm:t>
        <a:bodyPr/>
        <a:lstStyle/>
        <a:p>
          <a:r>
            <a:rPr lang="es-PE" dirty="0"/>
            <a:t>• UGEL 03:</a:t>
          </a:r>
          <a:endParaRPr lang="en-US" dirty="0"/>
        </a:p>
      </dgm:t>
    </dgm:pt>
    <dgm:pt modelId="{6C03FF95-5F11-4118-87CC-3CACBC9A8D26}" type="parTrans" cxnId="{4700CC71-EB07-4A17-949F-AF8E170AF2D1}">
      <dgm:prSet/>
      <dgm:spPr/>
      <dgm:t>
        <a:bodyPr/>
        <a:lstStyle/>
        <a:p>
          <a:endParaRPr lang="en-US"/>
        </a:p>
      </dgm:t>
    </dgm:pt>
    <dgm:pt modelId="{CF545C60-2351-4C55-AD5D-D47F6988CB39}" type="sibTrans" cxnId="{4700CC71-EB07-4A17-949F-AF8E170AF2D1}">
      <dgm:prSet/>
      <dgm:spPr/>
      <dgm:t>
        <a:bodyPr/>
        <a:lstStyle/>
        <a:p>
          <a:endParaRPr lang="en-US"/>
        </a:p>
      </dgm:t>
    </dgm:pt>
    <dgm:pt modelId="{3722E8C8-436D-4EE4-9267-B52D8F6DF45A}">
      <dgm:prSet/>
      <dgm:spPr/>
      <dgm:t>
        <a:bodyPr/>
        <a:lstStyle/>
        <a:p>
          <a:r>
            <a:rPr lang="es-PE"/>
            <a:t>• Municipalidad de Breña: Espacios físicos</a:t>
          </a:r>
          <a:endParaRPr lang="en-US"/>
        </a:p>
      </dgm:t>
    </dgm:pt>
    <dgm:pt modelId="{FDD3B8DC-5166-4977-B55A-4BFAD3F70730}" type="parTrans" cxnId="{A77348FA-C031-4BD2-AC2C-251DA2E56279}">
      <dgm:prSet/>
      <dgm:spPr/>
      <dgm:t>
        <a:bodyPr/>
        <a:lstStyle/>
        <a:p>
          <a:endParaRPr lang="en-US"/>
        </a:p>
      </dgm:t>
    </dgm:pt>
    <dgm:pt modelId="{9408B4CD-0EBF-4CBB-9184-C7685175372C}" type="sibTrans" cxnId="{A77348FA-C031-4BD2-AC2C-251DA2E56279}">
      <dgm:prSet/>
      <dgm:spPr/>
      <dgm:t>
        <a:bodyPr/>
        <a:lstStyle/>
        <a:p>
          <a:endParaRPr lang="en-US"/>
        </a:p>
      </dgm:t>
    </dgm:pt>
    <dgm:pt modelId="{4C9D4CC6-90C5-4628-91FF-B7E163DEF471}">
      <dgm:prSet/>
      <dgm:spPr/>
      <dgm:t>
        <a:bodyPr/>
        <a:lstStyle/>
        <a:p>
          <a:r>
            <a:rPr lang="es-PE" dirty="0"/>
            <a:t>•empresas </a:t>
          </a:r>
          <a:endParaRPr lang="en-US" dirty="0"/>
        </a:p>
      </dgm:t>
    </dgm:pt>
    <dgm:pt modelId="{49AACA6D-13F1-444B-8B0E-0607E04ED0E2}" type="parTrans" cxnId="{94104F5F-16C6-4919-B233-853EFDA8341A}">
      <dgm:prSet/>
      <dgm:spPr/>
      <dgm:t>
        <a:bodyPr/>
        <a:lstStyle/>
        <a:p>
          <a:endParaRPr lang="en-US"/>
        </a:p>
      </dgm:t>
    </dgm:pt>
    <dgm:pt modelId="{DC621C9D-F9DE-4DEC-BE88-C622E573D60D}" type="sibTrans" cxnId="{94104F5F-16C6-4919-B233-853EFDA8341A}">
      <dgm:prSet/>
      <dgm:spPr/>
      <dgm:t>
        <a:bodyPr/>
        <a:lstStyle/>
        <a:p>
          <a:endParaRPr lang="en-US"/>
        </a:p>
      </dgm:t>
    </dgm:pt>
    <dgm:pt modelId="{3625D4E8-2E13-4422-A9EE-FD45AD955676}">
      <dgm:prSet/>
      <dgm:spPr/>
      <dgm:t>
        <a:bodyPr/>
        <a:lstStyle/>
        <a:p>
          <a:r>
            <a:rPr lang="es-PE"/>
            <a:t>• ONGs Ambientales: Capacitaciones</a:t>
          </a:r>
          <a:endParaRPr lang="en-US"/>
        </a:p>
      </dgm:t>
    </dgm:pt>
    <dgm:pt modelId="{56AE0C8D-AAC4-456C-A548-020593F61FB3}" type="parTrans" cxnId="{DB472524-9EAA-4E0A-BB0C-69C7B35C6EB8}">
      <dgm:prSet/>
      <dgm:spPr/>
      <dgm:t>
        <a:bodyPr/>
        <a:lstStyle/>
        <a:p>
          <a:endParaRPr lang="en-US"/>
        </a:p>
      </dgm:t>
    </dgm:pt>
    <dgm:pt modelId="{B928CD22-38E3-4294-A59E-4B25B4CA2327}" type="sibTrans" cxnId="{DB472524-9EAA-4E0A-BB0C-69C7B35C6EB8}">
      <dgm:prSet/>
      <dgm:spPr/>
      <dgm:t>
        <a:bodyPr/>
        <a:lstStyle/>
        <a:p>
          <a:endParaRPr lang="en-US"/>
        </a:p>
      </dgm:t>
    </dgm:pt>
    <dgm:pt modelId="{4B1A64B3-E2EA-4EF0-981A-AC2CB79E14BA}" type="pres">
      <dgm:prSet presAssocID="{7E4F3ECA-51AF-4D6B-AF07-24C3BB5F8805}" presName="matrix" presStyleCnt="0">
        <dgm:presLayoutVars>
          <dgm:chMax val="1"/>
          <dgm:dir/>
          <dgm:resizeHandles val="exact"/>
        </dgm:presLayoutVars>
      </dgm:prSet>
      <dgm:spPr/>
    </dgm:pt>
    <dgm:pt modelId="{5E85AE1B-CE70-4576-85B5-7DBE778ECE8E}" type="pres">
      <dgm:prSet presAssocID="{7E4F3ECA-51AF-4D6B-AF07-24C3BB5F8805}" presName="diamond" presStyleLbl="bgShp" presStyleIdx="0" presStyleCnt="1"/>
      <dgm:spPr/>
    </dgm:pt>
    <dgm:pt modelId="{37E71CAD-E06F-45CB-A35F-13FE5BF2C820}" type="pres">
      <dgm:prSet presAssocID="{7E4F3ECA-51AF-4D6B-AF07-24C3BB5F8805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58763F09-132F-42F5-8502-5D78A50306C8}" type="pres">
      <dgm:prSet presAssocID="{7E4F3ECA-51AF-4D6B-AF07-24C3BB5F8805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2391EB7-BAFE-4198-A631-EA25DEE27158}" type="pres">
      <dgm:prSet presAssocID="{7E4F3ECA-51AF-4D6B-AF07-24C3BB5F8805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F4C216E1-3FC8-4FFA-976D-89E0781C1B59}" type="pres">
      <dgm:prSet presAssocID="{7E4F3ECA-51AF-4D6B-AF07-24C3BB5F8805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426B8D1B-73CB-4C23-88BE-45BD6CD334EC}" type="presOf" srcId="{3625D4E8-2E13-4422-A9EE-FD45AD955676}" destId="{F4C216E1-3FC8-4FFA-976D-89E0781C1B59}" srcOrd="0" destOrd="0" presId="urn:microsoft.com/office/officeart/2005/8/layout/matrix3"/>
    <dgm:cxn modelId="{DB472524-9EAA-4E0A-BB0C-69C7B35C6EB8}" srcId="{7E4F3ECA-51AF-4D6B-AF07-24C3BB5F8805}" destId="{3625D4E8-2E13-4422-A9EE-FD45AD955676}" srcOrd="3" destOrd="0" parTransId="{56AE0C8D-AAC4-456C-A548-020593F61FB3}" sibTransId="{B928CD22-38E3-4294-A59E-4B25B4CA2327}"/>
    <dgm:cxn modelId="{94104F5F-16C6-4919-B233-853EFDA8341A}" srcId="{7E4F3ECA-51AF-4D6B-AF07-24C3BB5F8805}" destId="{4C9D4CC6-90C5-4628-91FF-B7E163DEF471}" srcOrd="2" destOrd="0" parTransId="{49AACA6D-13F1-444B-8B0E-0607E04ED0E2}" sibTransId="{DC621C9D-F9DE-4DEC-BE88-C622E573D60D}"/>
    <dgm:cxn modelId="{78E3E542-4487-4F8C-8F38-3AC85A7A1876}" type="presOf" srcId="{4C9D4CC6-90C5-4628-91FF-B7E163DEF471}" destId="{A2391EB7-BAFE-4198-A631-EA25DEE27158}" srcOrd="0" destOrd="0" presId="urn:microsoft.com/office/officeart/2005/8/layout/matrix3"/>
    <dgm:cxn modelId="{4700CC71-EB07-4A17-949F-AF8E170AF2D1}" srcId="{7E4F3ECA-51AF-4D6B-AF07-24C3BB5F8805}" destId="{C050F6A9-88A2-4D0F-BD3B-FB39361528E4}" srcOrd="0" destOrd="0" parTransId="{6C03FF95-5F11-4118-87CC-3CACBC9A8D26}" sibTransId="{CF545C60-2351-4C55-AD5D-D47F6988CB39}"/>
    <dgm:cxn modelId="{54CDF68B-5B87-4867-A5C5-24DDE8410AEE}" type="presOf" srcId="{3722E8C8-436D-4EE4-9267-B52D8F6DF45A}" destId="{58763F09-132F-42F5-8502-5D78A50306C8}" srcOrd="0" destOrd="0" presId="urn:microsoft.com/office/officeart/2005/8/layout/matrix3"/>
    <dgm:cxn modelId="{122B8FBD-E14B-4C1E-9EE0-C22E4065CC6E}" type="presOf" srcId="{C050F6A9-88A2-4D0F-BD3B-FB39361528E4}" destId="{37E71CAD-E06F-45CB-A35F-13FE5BF2C820}" srcOrd="0" destOrd="0" presId="urn:microsoft.com/office/officeart/2005/8/layout/matrix3"/>
    <dgm:cxn modelId="{2D68B1E9-593C-48DC-BF97-E6B34C6F6225}" type="presOf" srcId="{7E4F3ECA-51AF-4D6B-AF07-24C3BB5F8805}" destId="{4B1A64B3-E2EA-4EF0-981A-AC2CB79E14BA}" srcOrd="0" destOrd="0" presId="urn:microsoft.com/office/officeart/2005/8/layout/matrix3"/>
    <dgm:cxn modelId="{A77348FA-C031-4BD2-AC2C-251DA2E56279}" srcId="{7E4F3ECA-51AF-4D6B-AF07-24C3BB5F8805}" destId="{3722E8C8-436D-4EE4-9267-B52D8F6DF45A}" srcOrd="1" destOrd="0" parTransId="{FDD3B8DC-5166-4977-B55A-4BFAD3F70730}" sibTransId="{9408B4CD-0EBF-4CBB-9184-C7685175372C}"/>
    <dgm:cxn modelId="{F4CFE43D-219F-46C0-BED3-FA1B971365EF}" type="presParOf" srcId="{4B1A64B3-E2EA-4EF0-981A-AC2CB79E14BA}" destId="{5E85AE1B-CE70-4576-85B5-7DBE778ECE8E}" srcOrd="0" destOrd="0" presId="urn:microsoft.com/office/officeart/2005/8/layout/matrix3"/>
    <dgm:cxn modelId="{60450426-8F01-4310-8F5F-0E7BC3573557}" type="presParOf" srcId="{4B1A64B3-E2EA-4EF0-981A-AC2CB79E14BA}" destId="{37E71CAD-E06F-45CB-A35F-13FE5BF2C820}" srcOrd="1" destOrd="0" presId="urn:microsoft.com/office/officeart/2005/8/layout/matrix3"/>
    <dgm:cxn modelId="{42E33008-CEA1-40EF-85E6-1B97A576256E}" type="presParOf" srcId="{4B1A64B3-E2EA-4EF0-981A-AC2CB79E14BA}" destId="{58763F09-132F-42F5-8502-5D78A50306C8}" srcOrd="2" destOrd="0" presId="urn:microsoft.com/office/officeart/2005/8/layout/matrix3"/>
    <dgm:cxn modelId="{AC7E6081-63D5-4FE9-B8F0-517D688216A0}" type="presParOf" srcId="{4B1A64B3-E2EA-4EF0-981A-AC2CB79E14BA}" destId="{A2391EB7-BAFE-4198-A631-EA25DEE27158}" srcOrd="3" destOrd="0" presId="urn:microsoft.com/office/officeart/2005/8/layout/matrix3"/>
    <dgm:cxn modelId="{76280FB4-EBE8-4EBA-BDD6-965B4EAE85CE}" type="presParOf" srcId="{4B1A64B3-E2EA-4EF0-981A-AC2CB79E14BA}" destId="{F4C216E1-3FC8-4FFA-976D-89E0781C1B59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3566E97-92E7-4148-8B9B-A12689DCA727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8FD2F67-F96F-4D11-AC51-A061D4EA2E20}">
      <dgm:prSet/>
      <dgm:spPr/>
      <dgm:t>
        <a:bodyPr/>
        <a:lstStyle/>
        <a:p>
          <a:r>
            <a:rPr lang="es-ES" dirty="0"/>
            <a:t>• Materiales reciclables</a:t>
          </a:r>
          <a:endParaRPr lang="en-US" dirty="0"/>
        </a:p>
      </dgm:t>
    </dgm:pt>
    <dgm:pt modelId="{4DF3099D-05DA-48D4-84B6-65785A39E1E7}" type="parTrans" cxnId="{BC7D67A4-7CBF-47C5-AE6F-3F18183721F0}">
      <dgm:prSet/>
      <dgm:spPr/>
      <dgm:t>
        <a:bodyPr/>
        <a:lstStyle/>
        <a:p>
          <a:endParaRPr lang="en-US"/>
        </a:p>
      </dgm:t>
    </dgm:pt>
    <dgm:pt modelId="{5065A522-F835-4E1C-9388-9915930A6DDC}" type="sibTrans" cxnId="{BC7D67A4-7CBF-47C5-AE6F-3F18183721F0}">
      <dgm:prSet/>
      <dgm:spPr/>
      <dgm:t>
        <a:bodyPr/>
        <a:lstStyle/>
        <a:p>
          <a:endParaRPr lang="en-US"/>
        </a:p>
      </dgm:t>
    </dgm:pt>
    <dgm:pt modelId="{6756821B-9604-4DC7-BA24-D6085681DEA9}">
      <dgm:prSet/>
      <dgm:spPr/>
      <dgm:t>
        <a:bodyPr/>
        <a:lstStyle/>
        <a:p>
          <a:r>
            <a:rPr lang="es-ES" dirty="0"/>
            <a:t>• Transporte para visitas </a:t>
          </a:r>
          <a:endParaRPr lang="en-US" dirty="0"/>
        </a:p>
      </dgm:t>
    </dgm:pt>
    <dgm:pt modelId="{C2F17B92-6D9D-45B8-81C7-8C994372E859}" type="parTrans" cxnId="{7A9C51FB-2012-4316-9E3B-0D2E690080D0}">
      <dgm:prSet/>
      <dgm:spPr/>
      <dgm:t>
        <a:bodyPr/>
        <a:lstStyle/>
        <a:p>
          <a:endParaRPr lang="en-US"/>
        </a:p>
      </dgm:t>
    </dgm:pt>
    <dgm:pt modelId="{6A491F28-C71A-4AD7-998E-03534AF3ADD9}" type="sibTrans" cxnId="{7A9C51FB-2012-4316-9E3B-0D2E690080D0}">
      <dgm:prSet/>
      <dgm:spPr/>
      <dgm:t>
        <a:bodyPr/>
        <a:lstStyle/>
        <a:p>
          <a:endParaRPr lang="en-US"/>
        </a:p>
      </dgm:t>
    </dgm:pt>
    <dgm:pt modelId="{3DB59CCE-E137-4BA9-98C6-0F3EEA2D2CD7}">
      <dgm:prSet/>
      <dgm:spPr/>
      <dgm:t>
        <a:bodyPr/>
        <a:lstStyle/>
        <a:p>
          <a:r>
            <a:rPr lang="es-ES" dirty="0"/>
            <a:t>• Material de difusión</a:t>
          </a:r>
          <a:endParaRPr lang="en-US" dirty="0"/>
        </a:p>
      </dgm:t>
    </dgm:pt>
    <dgm:pt modelId="{BAF3113C-F149-4039-B014-E8262E7D2AD6}" type="parTrans" cxnId="{984C64F6-D20B-4808-88AE-981006D215D1}">
      <dgm:prSet/>
      <dgm:spPr/>
      <dgm:t>
        <a:bodyPr/>
        <a:lstStyle/>
        <a:p>
          <a:endParaRPr lang="en-US"/>
        </a:p>
      </dgm:t>
    </dgm:pt>
    <dgm:pt modelId="{EEB94144-B23C-44E8-BB80-D57833451F76}" type="sibTrans" cxnId="{984C64F6-D20B-4808-88AE-981006D215D1}">
      <dgm:prSet/>
      <dgm:spPr/>
      <dgm:t>
        <a:bodyPr/>
        <a:lstStyle/>
        <a:p>
          <a:endParaRPr lang="en-US"/>
        </a:p>
      </dgm:t>
    </dgm:pt>
    <dgm:pt modelId="{11AE6DB3-E376-44BA-8BF0-834CA11A334D}">
      <dgm:prSet/>
      <dgm:spPr/>
      <dgm:t>
        <a:bodyPr/>
        <a:lstStyle/>
        <a:p>
          <a:r>
            <a:rPr lang="es-ES" dirty="0"/>
            <a:t>Equipo tecnológico </a:t>
          </a:r>
          <a:endParaRPr lang="en-US" dirty="0"/>
        </a:p>
      </dgm:t>
    </dgm:pt>
    <dgm:pt modelId="{B807B797-5BB4-44D1-A9A4-09B580A918C4}" type="parTrans" cxnId="{E020E7CD-A08E-42A5-8570-6D8CE2D5EF0A}">
      <dgm:prSet/>
      <dgm:spPr/>
      <dgm:t>
        <a:bodyPr/>
        <a:lstStyle/>
        <a:p>
          <a:endParaRPr lang="en-US"/>
        </a:p>
      </dgm:t>
    </dgm:pt>
    <dgm:pt modelId="{A16EDB92-CBC2-4CC5-A51E-4B9F3EF4DE6F}" type="sibTrans" cxnId="{E020E7CD-A08E-42A5-8570-6D8CE2D5EF0A}">
      <dgm:prSet/>
      <dgm:spPr/>
      <dgm:t>
        <a:bodyPr/>
        <a:lstStyle/>
        <a:p>
          <a:endParaRPr lang="en-US"/>
        </a:p>
      </dgm:t>
    </dgm:pt>
    <dgm:pt modelId="{8788D599-8F53-4A65-9725-96C22900154B}" type="pres">
      <dgm:prSet presAssocID="{A3566E97-92E7-4148-8B9B-A12689DCA727}" presName="Name0" presStyleCnt="0">
        <dgm:presLayoutVars>
          <dgm:dir/>
          <dgm:animLvl val="lvl"/>
          <dgm:resizeHandles val="exact"/>
        </dgm:presLayoutVars>
      </dgm:prSet>
      <dgm:spPr/>
    </dgm:pt>
    <dgm:pt modelId="{101C5B29-AC9A-48BB-A4C1-02F31EC5A224}" type="pres">
      <dgm:prSet presAssocID="{F8FD2F67-F96F-4D11-AC51-A061D4EA2E20}" presName="linNode" presStyleCnt="0"/>
      <dgm:spPr/>
    </dgm:pt>
    <dgm:pt modelId="{9BB5C567-B01A-4222-9F99-EBD724BFB31E}" type="pres">
      <dgm:prSet presAssocID="{F8FD2F67-F96F-4D11-AC51-A061D4EA2E20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8D8E055F-5E85-400E-BA38-E5B97E4EC9B9}" type="pres">
      <dgm:prSet presAssocID="{5065A522-F835-4E1C-9388-9915930A6DDC}" presName="sp" presStyleCnt="0"/>
      <dgm:spPr/>
    </dgm:pt>
    <dgm:pt modelId="{FBE217CB-A0A0-4762-AD57-9FF6063B37A4}" type="pres">
      <dgm:prSet presAssocID="{6756821B-9604-4DC7-BA24-D6085681DEA9}" presName="linNode" presStyleCnt="0"/>
      <dgm:spPr/>
    </dgm:pt>
    <dgm:pt modelId="{92395311-84A8-47C5-9691-EAF5CD38EDE0}" type="pres">
      <dgm:prSet presAssocID="{6756821B-9604-4DC7-BA24-D6085681DEA9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6E41192F-CEBA-43D8-951D-8030A8CCADA4}" type="pres">
      <dgm:prSet presAssocID="{6A491F28-C71A-4AD7-998E-03534AF3ADD9}" presName="sp" presStyleCnt="0"/>
      <dgm:spPr/>
    </dgm:pt>
    <dgm:pt modelId="{E97FB84B-C024-4954-98CB-DBB99B6AAAB0}" type="pres">
      <dgm:prSet presAssocID="{3DB59CCE-E137-4BA9-98C6-0F3EEA2D2CD7}" presName="linNode" presStyleCnt="0"/>
      <dgm:spPr/>
    </dgm:pt>
    <dgm:pt modelId="{BC223B1B-C76D-43CD-9CA2-94A5496419DA}" type="pres">
      <dgm:prSet presAssocID="{3DB59CCE-E137-4BA9-98C6-0F3EEA2D2CD7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98D14FC6-1240-4EA1-8FAA-EAA49E213374}" type="pres">
      <dgm:prSet presAssocID="{EEB94144-B23C-44E8-BB80-D57833451F76}" presName="sp" presStyleCnt="0"/>
      <dgm:spPr/>
    </dgm:pt>
    <dgm:pt modelId="{85A13133-541A-4FBA-B393-06A090F5B189}" type="pres">
      <dgm:prSet presAssocID="{11AE6DB3-E376-44BA-8BF0-834CA11A334D}" presName="linNode" presStyleCnt="0"/>
      <dgm:spPr/>
    </dgm:pt>
    <dgm:pt modelId="{74FEA78B-550C-45DE-A3AD-69C6A49AB63B}" type="pres">
      <dgm:prSet presAssocID="{11AE6DB3-E376-44BA-8BF0-834CA11A334D}" presName="parentText" presStyleLbl="node1" presStyleIdx="3" presStyleCnt="4">
        <dgm:presLayoutVars>
          <dgm:chMax val="1"/>
          <dgm:bulletEnabled val="1"/>
        </dgm:presLayoutVars>
      </dgm:prSet>
      <dgm:spPr/>
    </dgm:pt>
  </dgm:ptLst>
  <dgm:cxnLst>
    <dgm:cxn modelId="{1551E03F-E653-48CD-A25D-1A784C42A20C}" type="presOf" srcId="{6756821B-9604-4DC7-BA24-D6085681DEA9}" destId="{92395311-84A8-47C5-9691-EAF5CD38EDE0}" srcOrd="0" destOrd="0" presId="urn:microsoft.com/office/officeart/2005/8/layout/vList5"/>
    <dgm:cxn modelId="{9CFF9B4A-DA12-45B4-897F-2EE4E14E3658}" type="presOf" srcId="{F8FD2F67-F96F-4D11-AC51-A061D4EA2E20}" destId="{9BB5C567-B01A-4222-9F99-EBD724BFB31E}" srcOrd="0" destOrd="0" presId="urn:microsoft.com/office/officeart/2005/8/layout/vList5"/>
    <dgm:cxn modelId="{E6713970-522D-4AFE-932A-53B13E96F227}" type="presOf" srcId="{3DB59CCE-E137-4BA9-98C6-0F3EEA2D2CD7}" destId="{BC223B1B-C76D-43CD-9CA2-94A5496419DA}" srcOrd="0" destOrd="0" presId="urn:microsoft.com/office/officeart/2005/8/layout/vList5"/>
    <dgm:cxn modelId="{DB633B71-E5A3-4316-BD15-BB77BE6ABEC9}" type="presOf" srcId="{11AE6DB3-E376-44BA-8BF0-834CA11A334D}" destId="{74FEA78B-550C-45DE-A3AD-69C6A49AB63B}" srcOrd="0" destOrd="0" presId="urn:microsoft.com/office/officeart/2005/8/layout/vList5"/>
    <dgm:cxn modelId="{BC7D67A4-7CBF-47C5-AE6F-3F18183721F0}" srcId="{A3566E97-92E7-4148-8B9B-A12689DCA727}" destId="{F8FD2F67-F96F-4D11-AC51-A061D4EA2E20}" srcOrd="0" destOrd="0" parTransId="{4DF3099D-05DA-48D4-84B6-65785A39E1E7}" sibTransId="{5065A522-F835-4E1C-9388-9915930A6DDC}"/>
    <dgm:cxn modelId="{3B9E75B5-E2AD-400B-86FA-2264A1DEBE39}" type="presOf" srcId="{A3566E97-92E7-4148-8B9B-A12689DCA727}" destId="{8788D599-8F53-4A65-9725-96C22900154B}" srcOrd="0" destOrd="0" presId="urn:microsoft.com/office/officeart/2005/8/layout/vList5"/>
    <dgm:cxn modelId="{E020E7CD-A08E-42A5-8570-6D8CE2D5EF0A}" srcId="{A3566E97-92E7-4148-8B9B-A12689DCA727}" destId="{11AE6DB3-E376-44BA-8BF0-834CA11A334D}" srcOrd="3" destOrd="0" parTransId="{B807B797-5BB4-44D1-A9A4-09B580A918C4}" sibTransId="{A16EDB92-CBC2-4CC5-A51E-4B9F3EF4DE6F}"/>
    <dgm:cxn modelId="{984C64F6-D20B-4808-88AE-981006D215D1}" srcId="{A3566E97-92E7-4148-8B9B-A12689DCA727}" destId="{3DB59CCE-E137-4BA9-98C6-0F3EEA2D2CD7}" srcOrd="2" destOrd="0" parTransId="{BAF3113C-F149-4039-B014-E8262E7D2AD6}" sibTransId="{EEB94144-B23C-44E8-BB80-D57833451F76}"/>
    <dgm:cxn modelId="{7A9C51FB-2012-4316-9E3B-0D2E690080D0}" srcId="{A3566E97-92E7-4148-8B9B-A12689DCA727}" destId="{6756821B-9604-4DC7-BA24-D6085681DEA9}" srcOrd="1" destOrd="0" parTransId="{C2F17B92-6D9D-45B8-81C7-8C994372E859}" sibTransId="{6A491F28-C71A-4AD7-998E-03534AF3ADD9}"/>
    <dgm:cxn modelId="{DD7F61DF-4C08-46B9-BAA1-2323AD7B8913}" type="presParOf" srcId="{8788D599-8F53-4A65-9725-96C22900154B}" destId="{101C5B29-AC9A-48BB-A4C1-02F31EC5A224}" srcOrd="0" destOrd="0" presId="urn:microsoft.com/office/officeart/2005/8/layout/vList5"/>
    <dgm:cxn modelId="{075008DF-94F6-423A-BA97-AC9178376873}" type="presParOf" srcId="{101C5B29-AC9A-48BB-A4C1-02F31EC5A224}" destId="{9BB5C567-B01A-4222-9F99-EBD724BFB31E}" srcOrd="0" destOrd="0" presId="urn:microsoft.com/office/officeart/2005/8/layout/vList5"/>
    <dgm:cxn modelId="{C7A45CA4-02D4-4A6C-B1CD-EAF9E3C2CCBC}" type="presParOf" srcId="{8788D599-8F53-4A65-9725-96C22900154B}" destId="{8D8E055F-5E85-400E-BA38-E5B97E4EC9B9}" srcOrd="1" destOrd="0" presId="urn:microsoft.com/office/officeart/2005/8/layout/vList5"/>
    <dgm:cxn modelId="{5D172C37-D7CD-4178-80B5-063534093BC2}" type="presParOf" srcId="{8788D599-8F53-4A65-9725-96C22900154B}" destId="{FBE217CB-A0A0-4762-AD57-9FF6063B37A4}" srcOrd="2" destOrd="0" presId="urn:microsoft.com/office/officeart/2005/8/layout/vList5"/>
    <dgm:cxn modelId="{9B9B2CE8-0830-44EA-913F-0E64E7DC3973}" type="presParOf" srcId="{FBE217CB-A0A0-4762-AD57-9FF6063B37A4}" destId="{92395311-84A8-47C5-9691-EAF5CD38EDE0}" srcOrd="0" destOrd="0" presId="urn:microsoft.com/office/officeart/2005/8/layout/vList5"/>
    <dgm:cxn modelId="{8B45F6B8-E953-44ED-B3E3-A43D254ACF92}" type="presParOf" srcId="{8788D599-8F53-4A65-9725-96C22900154B}" destId="{6E41192F-CEBA-43D8-951D-8030A8CCADA4}" srcOrd="3" destOrd="0" presId="urn:microsoft.com/office/officeart/2005/8/layout/vList5"/>
    <dgm:cxn modelId="{15CC2D34-9C71-479C-B649-DF7A991022DE}" type="presParOf" srcId="{8788D599-8F53-4A65-9725-96C22900154B}" destId="{E97FB84B-C024-4954-98CB-DBB99B6AAAB0}" srcOrd="4" destOrd="0" presId="urn:microsoft.com/office/officeart/2005/8/layout/vList5"/>
    <dgm:cxn modelId="{476211CC-51F1-490C-B53A-D12074C99E41}" type="presParOf" srcId="{E97FB84B-C024-4954-98CB-DBB99B6AAAB0}" destId="{BC223B1B-C76D-43CD-9CA2-94A5496419DA}" srcOrd="0" destOrd="0" presId="urn:microsoft.com/office/officeart/2005/8/layout/vList5"/>
    <dgm:cxn modelId="{EBF9DC19-2EA7-4C29-91B0-A939808F0B54}" type="presParOf" srcId="{8788D599-8F53-4A65-9725-96C22900154B}" destId="{98D14FC6-1240-4EA1-8FAA-EAA49E213374}" srcOrd="5" destOrd="0" presId="urn:microsoft.com/office/officeart/2005/8/layout/vList5"/>
    <dgm:cxn modelId="{F3D0565B-16E0-4076-B923-F4324961D72C}" type="presParOf" srcId="{8788D599-8F53-4A65-9725-96C22900154B}" destId="{85A13133-541A-4FBA-B393-06A090F5B189}" srcOrd="6" destOrd="0" presId="urn:microsoft.com/office/officeart/2005/8/layout/vList5"/>
    <dgm:cxn modelId="{15CC66AA-11FC-4CED-9B2A-833122E4F89D}" type="presParOf" srcId="{85A13133-541A-4FBA-B393-06A090F5B189}" destId="{74FEA78B-550C-45DE-A3AD-69C6A49AB63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D031CF5-8077-4418-BD6C-A5A03F50C9BF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DF377641-7083-4D80-958E-64CC2272A84F}">
      <dgm:prSet/>
      <dgm:spPr/>
      <dgm:t>
        <a:bodyPr/>
        <a:lstStyle/>
        <a:p>
          <a:r>
            <a:rPr lang="es-PE"/>
            <a:t>• 80% estudiantes con habilidades emprendedoras</a:t>
          </a:r>
          <a:endParaRPr lang="en-US"/>
        </a:p>
      </dgm:t>
    </dgm:pt>
    <dgm:pt modelId="{D182831C-6303-4853-AAD0-382B02C17854}" type="parTrans" cxnId="{4AA7DE4D-805D-4DE3-85ED-F33D3707B45C}">
      <dgm:prSet/>
      <dgm:spPr/>
      <dgm:t>
        <a:bodyPr/>
        <a:lstStyle/>
        <a:p>
          <a:endParaRPr lang="en-US"/>
        </a:p>
      </dgm:t>
    </dgm:pt>
    <dgm:pt modelId="{976DF9E0-B2D2-4897-941B-E9F98E2B2DE8}" type="sibTrans" cxnId="{4AA7DE4D-805D-4DE3-85ED-F33D3707B45C}">
      <dgm:prSet/>
      <dgm:spPr/>
      <dgm:t>
        <a:bodyPr/>
        <a:lstStyle/>
        <a:p>
          <a:endParaRPr lang="en-US"/>
        </a:p>
      </dgm:t>
    </dgm:pt>
    <dgm:pt modelId="{09744EF0-279C-4AFA-94D3-F947090EE951}">
      <dgm:prSet/>
      <dgm:spPr/>
      <dgm:t>
        <a:bodyPr/>
        <a:lstStyle/>
        <a:p>
          <a:r>
            <a:rPr lang="es-PE" dirty="0"/>
            <a:t> 01 proyectos sostenibles implementados 2026</a:t>
          </a:r>
          <a:endParaRPr lang="en-US" dirty="0"/>
        </a:p>
      </dgm:t>
    </dgm:pt>
    <dgm:pt modelId="{A03CB32D-DD9F-4FFE-B0C4-8DA2ED2B330F}" type="parTrans" cxnId="{8A76CC53-C49D-48C3-9A73-39729042E1AD}">
      <dgm:prSet/>
      <dgm:spPr/>
      <dgm:t>
        <a:bodyPr/>
        <a:lstStyle/>
        <a:p>
          <a:endParaRPr lang="en-US"/>
        </a:p>
      </dgm:t>
    </dgm:pt>
    <dgm:pt modelId="{7F85A93A-337F-40F9-A48B-496461567B98}" type="sibTrans" cxnId="{8A76CC53-C49D-48C3-9A73-39729042E1AD}">
      <dgm:prSet/>
      <dgm:spPr/>
      <dgm:t>
        <a:bodyPr/>
        <a:lstStyle/>
        <a:p>
          <a:endParaRPr lang="en-US"/>
        </a:p>
      </dgm:t>
    </dgm:pt>
    <dgm:pt modelId="{B4BD2AA7-81A9-499E-8431-FFCB5A4E6C63}">
      <dgm:prSet/>
      <dgm:spPr/>
      <dgm:t>
        <a:bodyPr/>
        <a:lstStyle/>
        <a:p>
          <a:r>
            <a:rPr lang="es-PE" dirty="0"/>
            <a:t>• 50% reducción de residuos en la I.E </a:t>
          </a:r>
          <a:endParaRPr lang="en-US" dirty="0"/>
        </a:p>
      </dgm:t>
    </dgm:pt>
    <dgm:pt modelId="{25D14F67-51FD-4667-818F-882974EBAE5B}" type="parTrans" cxnId="{E4B2A78D-CF0F-44F7-8F48-11FBCADDC256}">
      <dgm:prSet/>
      <dgm:spPr/>
      <dgm:t>
        <a:bodyPr/>
        <a:lstStyle/>
        <a:p>
          <a:endParaRPr lang="en-US"/>
        </a:p>
      </dgm:t>
    </dgm:pt>
    <dgm:pt modelId="{32FF7BE0-1D9D-4C68-92A4-CEDABBCC6822}" type="sibTrans" cxnId="{E4B2A78D-CF0F-44F7-8F48-11FBCADDC256}">
      <dgm:prSet/>
      <dgm:spPr/>
      <dgm:t>
        <a:bodyPr/>
        <a:lstStyle/>
        <a:p>
          <a:endParaRPr lang="en-US"/>
        </a:p>
      </dgm:t>
    </dgm:pt>
    <dgm:pt modelId="{BF9AE86E-BCDA-479B-A42F-D67CEBD0F39F}">
      <dgm:prSet/>
      <dgm:spPr/>
      <dgm:t>
        <a:bodyPr/>
        <a:lstStyle/>
        <a:p>
          <a:r>
            <a:rPr lang="es-PE" dirty="0"/>
            <a:t>• 100% participación  ferias local</a:t>
          </a:r>
          <a:endParaRPr lang="en-US" dirty="0"/>
        </a:p>
      </dgm:t>
    </dgm:pt>
    <dgm:pt modelId="{107740EE-3827-464E-B724-91D6E3E3EEAD}" type="parTrans" cxnId="{BCFBE06A-3D91-42D3-B28B-4799D937AF82}">
      <dgm:prSet/>
      <dgm:spPr/>
      <dgm:t>
        <a:bodyPr/>
        <a:lstStyle/>
        <a:p>
          <a:endParaRPr lang="en-US"/>
        </a:p>
      </dgm:t>
    </dgm:pt>
    <dgm:pt modelId="{8897FF5E-C0EE-44D0-A882-DAA15C3B4659}" type="sibTrans" cxnId="{BCFBE06A-3D91-42D3-B28B-4799D937AF82}">
      <dgm:prSet/>
      <dgm:spPr/>
      <dgm:t>
        <a:bodyPr/>
        <a:lstStyle/>
        <a:p>
          <a:endParaRPr lang="en-US"/>
        </a:p>
      </dgm:t>
    </dgm:pt>
    <dgm:pt modelId="{D78110FC-A0A9-4979-AF03-5381FDC3D478}" type="pres">
      <dgm:prSet presAssocID="{FD031CF5-8077-4418-BD6C-A5A03F50C9BF}" presName="linear" presStyleCnt="0">
        <dgm:presLayoutVars>
          <dgm:animLvl val="lvl"/>
          <dgm:resizeHandles val="exact"/>
        </dgm:presLayoutVars>
      </dgm:prSet>
      <dgm:spPr/>
    </dgm:pt>
    <dgm:pt modelId="{EB524AD7-E288-4D95-817B-9C41A6A88FB2}" type="pres">
      <dgm:prSet presAssocID="{DF377641-7083-4D80-958E-64CC2272A84F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CBA0D793-DBA3-46FC-8146-663C4B0A1F7B}" type="pres">
      <dgm:prSet presAssocID="{976DF9E0-B2D2-4897-941B-E9F98E2B2DE8}" presName="spacer" presStyleCnt="0"/>
      <dgm:spPr/>
    </dgm:pt>
    <dgm:pt modelId="{8A27E9EC-FCFA-4DBC-B6D9-F4EA9325E454}" type="pres">
      <dgm:prSet presAssocID="{09744EF0-279C-4AFA-94D3-F947090EE951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18322463-FDB6-48C9-8152-D425EA83ED80}" type="pres">
      <dgm:prSet presAssocID="{7F85A93A-337F-40F9-A48B-496461567B98}" presName="spacer" presStyleCnt="0"/>
      <dgm:spPr/>
    </dgm:pt>
    <dgm:pt modelId="{2E5E5BB3-3332-4097-AB44-DA92C858D2BD}" type="pres">
      <dgm:prSet presAssocID="{B4BD2AA7-81A9-499E-8431-FFCB5A4E6C63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DF147B1-903C-42CF-92F1-EA38882CB46A}" type="pres">
      <dgm:prSet presAssocID="{32FF7BE0-1D9D-4C68-92A4-CEDABBCC6822}" presName="spacer" presStyleCnt="0"/>
      <dgm:spPr/>
    </dgm:pt>
    <dgm:pt modelId="{B8C8B6AA-5392-4C0A-B3E0-EBECC518E986}" type="pres">
      <dgm:prSet presAssocID="{BF9AE86E-BCDA-479B-A42F-D67CEBD0F39F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7F66FD26-A531-4894-8A96-C90B9B049807}" type="presOf" srcId="{FD031CF5-8077-4418-BD6C-A5A03F50C9BF}" destId="{D78110FC-A0A9-4979-AF03-5381FDC3D478}" srcOrd="0" destOrd="0" presId="urn:microsoft.com/office/officeart/2005/8/layout/vList2"/>
    <dgm:cxn modelId="{BCFBE06A-3D91-42D3-B28B-4799D937AF82}" srcId="{FD031CF5-8077-4418-BD6C-A5A03F50C9BF}" destId="{BF9AE86E-BCDA-479B-A42F-D67CEBD0F39F}" srcOrd="3" destOrd="0" parTransId="{107740EE-3827-464E-B724-91D6E3E3EEAD}" sibTransId="{8897FF5E-C0EE-44D0-A882-DAA15C3B4659}"/>
    <dgm:cxn modelId="{501A656B-BC77-4B58-873A-AAA109DECBAB}" type="presOf" srcId="{B4BD2AA7-81A9-499E-8431-FFCB5A4E6C63}" destId="{2E5E5BB3-3332-4097-AB44-DA92C858D2BD}" srcOrd="0" destOrd="0" presId="urn:microsoft.com/office/officeart/2005/8/layout/vList2"/>
    <dgm:cxn modelId="{4AA7DE4D-805D-4DE3-85ED-F33D3707B45C}" srcId="{FD031CF5-8077-4418-BD6C-A5A03F50C9BF}" destId="{DF377641-7083-4D80-958E-64CC2272A84F}" srcOrd="0" destOrd="0" parTransId="{D182831C-6303-4853-AAD0-382B02C17854}" sibTransId="{976DF9E0-B2D2-4897-941B-E9F98E2B2DE8}"/>
    <dgm:cxn modelId="{8A76CC53-C49D-48C3-9A73-39729042E1AD}" srcId="{FD031CF5-8077-4418-BD6C-A5A03F50C9BF}" destId="{09744EF0-279C-4AFA-94D3-F947090EE951}" srcOrd="1" destOrd="0" parTransId="{A03CB32D-DD9F-4FFE-B0C4-8DA2ED2B330F}" sibTransId="{7F85A93A-337F-40F9-A48B-496461567B98}"/>
    <dgm:cxn modelId="{E4B2A78D-CF0F-44F7-8F48-11FBCADDC256}" srcId="{FD031CF5-8077-4418-BD6C-A5A03F50C9BF}" destId="{B4BD2AA7-81A9-499E-8431-FFCB5A4E6C63}" srcOrd="2" destOrd="0" parTransId="{25D14F67-51FD-4667-818F-882974EBAE5B}" sibTransId="{32FF7BE0-1D9D-4C68-92A4-CEDABBCC6822}"/>
    <dgm:cxn modelId="{2DBC089B-F648-4715-8683-C424CBC41361}" type="presOf" srcId="{DF377641-7083-4D80-958E-64CC2272A84F}" destId="{EB524AD7-E288-4D95-817B-9C41A6A88FB2}" srcOrd="0" destOrd="0" presId="urn:microsoft.com/office/officeart/2005/8/layout/vList2"/>
    <dgm:cxn modelId="{16D0E2C8-37F0-4E14-B69E-F4FC5478C0C6}" type="presOf" srcId="{BF9AE86E-BCDA-479B-A42F-D67CEBD0F39F}" destId="{B8C8B6AA-5392-4C0A-B3E0-EBECC518E986}" srcOrd="0" destOrd="0" presId="urn:microsoft.com/office/officeart/2005/8/layout/vList2"/>
    <dgm:cxn modelId="{6F862CEA-B380-46C9-B080-FA439983B714}" type="presOf" srcId="{09744EF0-279C-4AFA-94D3-F947090EE951}" destId="{8A27E9EC-FCFA-4DBC-B6D9-F4EA9325E454}" srcOrd="0" destOrd="0" presId="urn:microsoft.com/office/officeart/2005/8/layout/vList2"/>
    <dgm:cxn modelId="{CB18F0D8-F239-48D0-BA67-08A297625C18}" type="presParOf" srcId="{D78110FC-A0A9-4979-AF03-5381FDC3D478}" destId="{EB524AD7-E288-4D95-817B-9C41A6A88FB2}" srcOrd="0" destOrd="0" presId="urn:microsoft.com/office/officeart/2005/8/layout/vList2"/>
    <dgm:cxn modelId="{EB2D508C-5E20-43DD-B6F0-16B325B716AC}" type="presParOf" srcId="{D78110FC-A0A9-4979-AF03-5381FDC3D478}" destId="{CBA0D793-DBA3-46FC-8146-663C4B0A1F7B}" srcOrd="1" destOrd="0" presId="urn:microsoft.com/office/officeart/2005/8/layout/vList2"/>
    <dgm:cxn modelId="{CE65028D-5455-495D-A8B6-6CBA49528F69}" type="presParOf" srcId="{D78110FC-A0A9-4979-AF03-5381FDC3D478}" destId="{8A27E9EC-FCFA-4DBC-B6D9-F4EA9325E454}" srcOrd="2" destOrd="0" presId="urn:microsoft.com/office/officeart/2005/8/layout/vList2"/>
    <dgm:cxn modelId="{1AC681E6-3595-4F8C-BEE6-BEAFD4C93A73}" type="presParOf" srcId="{D78110FC-A0A9-4979-AF03-5381FDC3D478}" destId="{18322463-FDB6-48C9-8152-D425EA83ED80}" srcOrd="3" destOrd="0" presId="urn:microsoft.com/office/officeart/2005/8/layout/vList2"/>
    <dgm:cxn modelId="{034AC691-01C6-44B4-AC57-2428B6EC75B8}" type="presParOf" srcId="{D78110FC-A0A9-4979-AF03-5381FDC3D478}" destId="{2E5E5BB3-3332-4097-AB44-DA92C858D2BD}" srcOrd="4" destOrd="0" presId="urn:microsoft.com/office/officeart/2005/8/layout/vList2"/>
    <dgm:cxn modelId="{73311D15-136D-4259-834F-5FBA26685E80}" type="presParOf" srcId="{D78110FC-A0A9-4979-AF03-5381FDC3D478}" destId="{EDF147B1-903C-42CF-92F1-EA38882CB46A}" srcOrd="5" destOrd="0" presId="urn:microsoft.com/office/officeart/2005/8/layout/vList2"/>
    <dgm:cxn modelId="{9E7B2BE1-13F3-4D60-9B0D-36C069D3C10F}" type="presParOf" srcId="{D78110FC-A0A9-4979-AF03-5381FDC3D478}" destId="{B8C8B6AA-5392-4C0A-B3E0-EBECC518E986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509ACA17-0404-48A4-AAC4-8053BA62A6B0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B12AF49-874F-41D9-9793-F64688A47EB1}">
      <dgm:prSet/>
      <dgm:spPr/>
      <dgm:t>
        <a:bodyPr/>
        <a:lstStyle/>
        <a:p>
          <a:r>
            <a:rPr lang="es-PE" dirty="0"/>
            <a:t>• Inclusión en PEI institucional y otros documentos de Gestión </a:t>
          </a:r>
          <a:endParaRPr lang="en-US" dirty="0"/>
        </a:p>
      </dgm:t>
    </dgm:pt>
    <dgm:pt modelId="{D809F147-A576-4436-B49B-08C796B525A9}" type="parTrans" cxnId="{9ED76907-FF73-4BBE-90A6-31D1D2B6FEBB}">
      <dgm:prSet/>
      <dgm:spPr/>
      <dgm:t>
        <a:bodyPr/>
        <a:lstStyle/>
        <a:p>
          <a:endParaRPr lang="en-US"/>
        </a:p>
      </dgm:t>
    </dgm:pt>
    <dgm:pt modelId="{62A76E04-504F-4F9B-B3BA-4353674E5462}" type="sibTrans" cxnId="{9ED76907-FF73-4BBE-90A6-31D1D2B6FEBB}">
      <dgm:prSet/>
      <dgm:spPr/>
      <dgm:t>
        <a:bodyPr/>
        <a:lstStyle/>
        <a:p>
          <a:endParaRPr lang="en-US"/>
        </a:p>
      </dgm:t>
    </dgm:pt>
    <dgm:pt modelId="{FAC891F1-A433-416E-BB06-3BAD2E3C652E}">
      <dgm:prSet/>
      <dgm:spPr/>
      <dgm:t>
        <a:bodyPr/>
        <a:lstStyle/>
        <a:p>
          <a:r>
            <a:rPr lang="es-PE"/>
            <a:t>• Capacitación docente continua</a:t>
          </a:r>
          <a:endParaRPr lang="en-US"/>
        </a:p>
      </dgm:t>
    </dgm:pt>
    <dgm:pt modelId="{8BFBB5DB-F3DA-4105-9191-C36EAF206F46}" type="parTrans" cxnId="{89F3FD77-F33B-404A-AA46-58CAFC400FB2}">
      <dgm:prSet/>
      <dgm:spPr/>
      <dgm:t>
        <a:bodyPr/>
        <a:lstStyle/>
        <a:p>
          <a:endParaRPr lang="en-US"/>
        </a:p>
      </dgm:t>
    </dgm:pt>
    <dgm:pt modelId="{9ED20110-575E-4D47-B892-48D0ED317219}" type="sibTrans" cxnId="{89F3FD77-F33B-404A-AA46-58CAFC400FB2}">
      <dgm:prSet/>
      <dgm:spPr/>
      <dgm:t>
        <a:bodyPr/>
        <a:lstStyle/>
        <a:p>
          <a:endParaRPr lang="en-US"/>
        </a:p>
      </dgm:t>
    </dgm:pt>
    <dgm:pt modelId="{26D0CF53-B05D-4219-A34B-1645D31F32B9}">
      <dgm:prSet/>
      <dgm:spPr/>
      <dgm:t>
        <a:bodyPr/>
        <a:lstStyle/>
        <a:p>
          <a:r>
            <a:rPr lang="es-PE" dirty="0"/>
            <a:t>• Convenios con empresas locales </a:t>
          </a:r>
          <a:r>
            <a:rPr lang="es-PE" dirty="0" err="1"/>
            <a:t>yaliados</a:t>
          </a:r>
          <a:r>
            <a:rPr lang="es-PE" dirty="0"/>
            <a:t> estratégicos </a:t>
          </a:r>
          <a:endParaRPr lang="en-US" dirty="0"/>
        </a:p>
      </dgm:t>
    </dgm:pt>
    <dgm:pt modelId="{8A676395-E75F-440D-878A-B3ED2462B55B}" type="parTrans" cxnId="{5668D240-176A-49AF-B8F4-F794D13A95A5}">
      <dgm:prSet/>
      <dgm:spPr/>
      <dgm:t>
        <a:bodyPr/>
        <a:lstStyle/>
        <a:p>
          <a:endParaRPr lang="en-US"/>
        </a:p>
      </dgm:t>
    </dgm:pt>
    <dgm:pt modelId="{4CC39D5F-F1EB-4061-BA99-7E5F21A43AFB}" type="sibTrans" cxnId="{5668D240-176A-49AF-B8F4-F794D13A95A5}">
      <dgm:prSet/>
      <dgm:spPr/>
      <dgm:t>
        <a:bodyPr/>
        <a:lstStyle/>
        <a:p>
          <a:endParaRPr lang="en-US"/>
        </a:p>
      </dgm:t>
    </dgm:pt>
    <dgm:pt modelId="{A9C54C86-16EE-4CA8-AA34-F6732E0D3DF2}">
      <dgm:prSet/>
      <dgm:spPr/>
      <dgm:t>
        <a:bodyPr/>
        <a:lstStyle/>
        <a:p>
          <a:r>
            <a:rPr lang="es-PE"/>
            <a:t>• Sistema de réplica escalable</a:t>
          </a:r>
          <a:endParaRPr lang="en-US"/>
        </a:p>
      </dgm:t>
    </dgm:pt>
    <dgm:pt modelId="{05459850-69AE-4FF6-BD6B-E72EED926414}" type="parTrans" cxnId="{04268F12-7490-4521-96CD-AA437BD8D67F}">
      <dgm:prSet/>
      <dgm:spPr/>
      <dgm:t>
        <a:bodyPr/>
        <a:lstStyle/>
        <a:p>
          <a:endParaRPr lang="en-US"/>
        </a:p>
      </dgm:t>
    </dgm:pt>
    <dgm:pt modelId="{EC71A81B-7BB9-49CD-B1C1-F5506A17F0DB}" type="sibTrans" cxnId="{04268F12-7490-4521-96CD-AA437BD8D67F}">
      <dgm:prSet/>
      <dgm:spPr/>
      <dgm:t>
        <a:bodyPr/>
        <a:lstStyle/>
        <a:p>
          <a:endParaRPr lang="en-US"/>
        </a:p>
      </dgm:t>
    </dgm:pt>
    <dgm:pt modelId="{C0F0D250-4B15-4402-8B98-489E5FFF7D76}" type="pres">
      <dgm:prSet presAssocID="{509ACA17-0404-48A4-AAC4-8053BA62A6B0}" presName="linear" presStyleCnt="0">
        <dgm:presLayoutVars>
          <dgm:animLvl val="lvl"/>
          <dgm:resizeHandles val="exact"/>
        </dgm:presLayoutVars>
      </dgm:prSet>
      <dgm:spPr/>
    </dgm:pt>
    <dgm:pt modelId="{754250F2-E124-4E30-9C4D-19A20F9E509B}" type="pres">
      <dgm:prSet presAssocID="{1B12AF49-874F-41D9-9793-F64688A47EB1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D60088A-685B-4D97-9557-B04C9B08AD8B}" type="pres">
      <dgm:prSet presAssocID="{62A76E04-504F-4F9B-B3BA-4353674E5462}" presName="spacer" presStyleCnt="0"/>
      <dgm:spPr/>
    </dgm:pt>
    <dgm:pt modelId="{1C50082E-9E33-4D8F-82F5-CA2577EC5E17}" type="pres">
      <dgm:prSet presAssocID="{FAC891F1-A433-416E-BB06-3BAD2E3C652E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936E639C-BC4A-4E0E-89EB-66B4CDFF3A44}" type="pres">
      <dgm:prSet presAssocID="{9ED20110-575E-4D47-B892-48D0ED317219}" presName="spacer" presStyleCnt="0"/>
      <dgm:spPr/>
    </dgm:pt>
    <dgm:pt modelId="{7D372C69-5653-47E5-8448-F5E929895605}" type="pres">
      <dgm:prSet presAssocID="{26D0CF53-B05D-4219-A34B-1645D31F32B9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32C96A43-D15C-453D-BD1D-CAF77F30B380}" type="pres">
      <dgm:prSet presAssocID="{4CC39D5F-F1EB-4061-BA99-7E5F21A43AFB}" presName="spacer" presStyleCnt="0"/>
      <dgm:spPr/>
    </dgm:pt>
    <dgm:pt modelId="{AC1E882E-061F-4B32-9A3D-7FCFB6D08FF2}" type="pres">
      <dgm:prSet presAssocID="{A9C54C86-16EE-4CA8-AA34-F6732E0D3DF2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9ED76907-FF73-4BBE-90A6-31D1D2B6FEBB}" srcId="{509ACA17-0404-48A4-AAC4-8053BA62A6B0}" destId="{1B12AF49-874F-41D9-9793-F64688A47EB1}" srcOrd="0" destOrd="0" parTransId="{D809F147-A576-4436-B49B-08C796B525A9}" sibTransId="{62A76E04-504F-4F9B-B3BA-4353674E5462}"/>
    <dgm:cxn modelId="{04268F12-7490-4521-96CD-AA437BD8D67F}" srcId="{509ACA17-0404-48A4-AAC4-8053BA62A6B0}" destId="{A9C54C86-16EE-4CA8-AA34-F6732E0D3DF2}" srcOrd="3" destOrd="0" parTransId="{05459850-69AE-4FF6-BD6B-E72EED926414}" sibTransId="{EC71A81B-7BB9-49CD-B1C1-F5506A17F0DB}"/>
    <dgm:cxn modelId="{5668D240-176A-49AF-B8F4-F794D13A95A5}" srcId="{509ACA17-0404-48A4-AAC4-8053BA62A6B0}" destId="{26D0CF53-B05D-4219-A34B-1645D31F32B9}" srcOrd="2" destOrd="0" parTransId="{8A676395-E75F-440D-878A-B3ED2462B55B}" sibTransId="{4CC39D5F-F1EB-4061-BA99-7E5F21A43AFB}"/>
    <dgm:cxn modelId="{DBCD045F-2F9B-4C7D-AB89-F37C79612BD1}" type="presOf" srcId="{FAC891F1-A433-416E-BB06-3BAD2E3C652E}" destId="{1C50082E-9E33-4D8F-82F5-CA2577EC5E17}" srcOrd="0" destOrd="0" presId="urn:microsoft.com/office/officeart/2005/8/layout/vList2"/>
    <dgm:cxn modelId="{80C82E6B-8D2A-422B-A9A4-1755DEE32020}" type="presOf" srcId="{26D0CF53-B05D-4219-A34B-1645D31F32B9}" destId="{7D372C69-5653-47E5-8448-F5E929895605}" srcOrd="0" destOrd="0" presId="urn:microsoft.com/office/officeart/2005/8/layout/vList2"/>
    <dgm:cxn modelId="{19AB864B-E319-46AF-87A4-646BACF7E35C}" type="presOf" srcId="{509ACA17-0404-48A4-AAC4-8053BA62A6B0}" destId="{C0F0D250-4B15-4402-8B98-489E5FFF7D76}" srcOrd="0" destOrd="0" presId="urn:microsoft.com/office/officeart/2005/8/layout/vList2"/>
    <dgm:cxn modelId="{37DD5C73-FFA1-4595-BAA1-2EBB1BFF4B05}" type="presOf" srcId="{A9C54C86-16EE-4CA8-AA34-F6732E0D3DF2}" destId="{AC1E882E-061F-4B32-9A3D-7FCFB6D08FF2}" srcOrd="0" destOrd="0" presId="urn:microsoft.com/office/officeart/2005/8/layout/vList2"/>
    <dgm:cxn modelId="{260A2C77-582C-4C64-BC06-B1D315A21EB9}" type="presOf" srcId="{1B12AF49-874F-41D9-9793-F64688A47EB1}" destId="{754250F2-E124-4E30-9C4D-19A20F9E509B}" srcOrd="0" destOrd="0" presId="urn:microsoft.com/office/officeart/2005/8/layout/vList2"/>
    <dgm:cxn modelId="{89F3FD77-F33B-404A-AA46-58CAFC400FB2}" srcId="{509ACA17-0404-48A4-AAC4-8053BA62A6B0}" destId="{FAC891F1-A433-416E-BB06-3BAD2E3C652E}" srcOrd="1" destOrd="0" parTransId="{8BFBB5DB-F3DA-4105-9191-C36EAF206F46}" sibTransId="{9ED20110-575E-4D47-B892-48D0ED317219}"/>
    <dgm:cxn modelId="{41A32BFC-0F4E-474A-98F4-663C75D40C7E}" type="presParOf" srcId="{C0F0D250-4B15-4402-8B98-489E5FFF7D76}" destId="{754250F2-E124-4E30-9C4D-19A20F9E509B}" srcOrd="0" destOrd="0" presId="urn:microsoft.com/office/officeart/2005/8/layout/vList2"/>
    <dgm:cxn modelId="{7A8C1501-3B56-40C5-A01D-711CA5C16035}" type="presParOf" srcId="{C0F0D250-4B15-4402-8B98-489E5FFF7D76}" destId="{FD60088A-685B-4D97-9557-B04C9B08AD8B}" srcOrd="1" destOrd="0" presId="urn:microsoft.com/office/officeart/2005/8/layout/vList2"/>
    <dgm:cxn modelId="{4B59F733-C431-4ADA-AF71-08579DA99F3B}" type="presParOf" srcId="{C0F0D250-4B15-4402-8B98-489E5FFF7D76}" destId="{1C50082E-9E33-4D8F-82F5-CA2577EC5E17}" srcOrd="2" destOrd="0" presId="urn:microsoft.com/office/officeart/2005/8/layout/vList2"/>
    <dgm:cxn modelId="{8FD4D136-29C0-4D28-9DDB-D316958441A3}" type="presParOf" srcId="{C0F0D250-4B15-4402-8B98-489E5FFF7D76}" destId="{936E639C-BC4A-4E0E-89EB-66B4CDFF3A44}" srcOrd="3" destOrd="0" presId="urn:microsoft.com/office/officeart/2005/8/layout/vList2"/>
    <dgm:cxn modelId="{620D53C5-0D51-47CE-8FA4-56D48F4748EB}" type="presParOf" srcId="{C0F0D250-4B15-4402-8B98-489E5FFF7D76}" destId="{7D372C69-5653-47E5-8448-F5E929895605}" srcOrd="4" destOrd="0" presId="urn:microsoft.com/office/officeart/2005/8/layout/vList2"/>
    <dgm:cxn modelId="{DF8E13F5-C97B-481B-9AFF-12AC74155235}" type="presParOf" srcId="{C0F0D250-4B15-4402-8B98-489E5FFF7D76}" destId="{32C96A43-D15C-453D-BD1D-CAF77F30B380}" srcOrd="5" destOrd="0" presId="urn:microsoft.com/office/officeart/2005/8/layout/vList2"/>
    <dgm:cxn modelId="{0F005101-8BE9-41C3-853E-F0D1F1EB596A}" type="presParOf" srcId="{C0F0D250-4B15-4402-8B98-489E5FFF7D76}" destId="{AC1E882E-061F-4B32-9A3D-7FCFB6D08FF2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D51B49-5904-4046-A9DA-C097929DE83D}">
      <dsp:nvSpPr>
        <dsp:cNvPr id="0" name=""/>
        <dsp:cNvSpPr/>
      </dsp:nvSpPr>
      <dsp:spPr>
        <a:xfrm>
          <a:off x="0" y="716472"/>
          <a:ext cx="6666833" cy="95340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400" kern="1200" dirty="0"/>
            <a:t>1. Pocos </a:t>
          </a:r>
          <a:r>
            <a:rPr lang="es-PE" sz="2400" kern="1200" dirty="0" err="1"/>
            <a:t>espaciosverdes</a:t>
          </a:r>
          <a:r>
            <a:rPr lang="es-PE" sz="2400" kern="1200" dirty="0"/>
            <a:t>  en las aulas  </a:t>
          </a:r>
          <a:endParaRPr lang="en-US" sz="2400" kern="1200" dirty="0"/>
        </a:p>
      </dsp:txBody>
      <dsp:txXfrm>
        <a:off x="46541" y="763013"/>
        <a:ext cx="6573751" cy="860321"/>
      </dsp:txXfrm>
    </dsp:sp>
    <dsp:sp modelId="{853A6822-71A1-405C-A3C6-65EF527A4339}">
      <dsp:nvSpPr>
        <dsp:cNvPr id="0" name=""/>
        <dsp:cNvSpPr/>
      </dsp:nvSpPr>
      <dsp:spPr>
        <a:xfrm>
          <a:off x="0" y="1738996"/>
          <a:ext cx="6666833" cy="953403"/>
        </a:xfrm>
        <a:prstGeom prst="roundRect">
          <a:avLst/>
        </a:prstGeom>
        <a:gradFill rotWithShape="0">
          <a:gsLst>
            <a:gs pos="0">
              <a:schemeClr val="accent2">
                <a:hueOff val="-485121"/>
                <a:satOff val="-27976"/>
                <a:lumOff val="287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485121"/>
                <a:satOff val="-27976"/>
                <a:lumOff val="287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485121"/>
                <a:satOff val="-27976"/>
                <a:lumOff val="287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400" kern="1200" dirty="0"/>
            <a:t>2. Poco interés de algunas estudiantes   por el cuidado del ambiente </a:t>
          </a:r>
          <a:endParaRPr lang="en-US" sz="2400" kern="1200" dirty="0"/>
        </a:p>
      </dsp:txBody>
      <dsp:txXfrm>
        <a:off x="46541" y="1785537"/>
        <a:ext cx="6573751" cy="860321"/>
      </dsp:txXfrm>
    </dsp:sp>
    <dsp:sp modelId="{98324D87-E774-41C7-AE28-9F27425DEA00}">
      <dsp:nvSpPr>
        <dsp:cNvPr id="0" name=""/>
        <dsp:cNvSpPr/>
      </dsp:nvSpPr>
      <dsp:spPr>
        <a:xfrm>
          <a:off x="0" y="2761519"/>
          <a:ext cx="6666833" cy="953403"/>
        </a:xfrm>
        <a:prstGeom prst="roundRect">
          <a:avLst/>
        </a:prstGeom>
        <a:gradFill rotWithShape="0">
          <a:gsLst>
            <a:gs pos="0">
              <a:schemeClr val="accent2">
                <a:hueOff val="-970242"/>
                <a:satOff val="-55952"/>
                <a:lumOff val="575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970242"/>
                <a:satOff val="-55952"/>
                <a:lumOff val="575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970242"/>
                <a:satOff val="-55952"/>
                <a:lumOff val="575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400" kern="1200" dirty="0"/>
            <a:t>3. Uso inadecuado de  desperdicio  de materiales  reciclables como baldes y recipientes  de  pinturas </a:t>
          </a:r>
          <a:endParaRPr lang="en-US" sz="2400" kern="1200" dirty="0"/>
        </a:p>
      </dsp:txBody>
      <dsp:txXfrm>
        <a:off x="46541" y="2808060"/>
        <a:ext cx="6573751" cy="860321"/>
      </dsp:txXfrm>
    </dsp:sp>
    <dsp:sp modelId="{AC428419-4E29-42CC-9651-ED073F6959F4}">
      <dsp:nvSpPr>
        <dsp:cNvPr id="0" name=""/>
        <dsp:cNvSpPr/>
      </dsp:nvSpPr>
      <dsp:spPr>
        <a:xfrm>
          <a:off x="0" y="3784043"/>
          <a:ext cx="6666833" cy="953403"/>
        </a:xfrm>
        <a:prstGeom prst="round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400" kern="1200" dirty="0"/>
            <a:t>4. Necesidad  de  fortalecer la conciencia ambiental y financiera </a:t>
          </a:r>
          <a:endParaRPr lang="en-US" sz="2400" kern="1200" dirty="0"/>
        </a:p>
      </dsp:txBody>
      <dsp:txXfrm>
        <a:off x="46541" y="3830584"/>
        <a:ext cx="6573751" cy="86032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9234FA-5570-4A16-879E-D6A67828490A}">
      <dsp:nvSpPr>
        <dsp:cNvPr id="0" name=""/>
        <dsp:cNvSpPr/>
      </dsp:nvSpPr>
      <dsp:spPr>
        <a:xfrm>
          <a:off x="0" y="97989"/>
          <a:ext cx="6184153" cy="111230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800" kern="1200" dirty="0"/>
            <a:t>• Contexto socioeconómico de Breña</a:t>
          </a:r>
          <a:endParaRPr lang="en-US" sz="2800" kern="1200" dirty="0"/>
        </a:p>
      </dsp:txBody>
      <dsp:txXfrm>
        <a:off x="54298" y="152287"/>
        <a:ext cx="6075557" cy="1003708"/>
      </dsp:txXfrm>
    </dsp:sp>
    <dsp:sp modelId="{17058513-3591-4B80-8DC8-0662CCDAE055}">
      <dsp:nvSpPr>
        <dsp:cNvPr id="0" name=""/>
        <dsp:cNvSpPr/>
      </dsp:nvSpPr>
      <dsp:spPr>
        <a:xfrm>
          <a:off x="0" y="1290934"/>
          <a:ext cx="6184153" cy="1112304"/>
        </a:xfrm>
        <a:prstGeom prst="round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800" kern="1200" dirty="0"/>
            <a:t>• Necesidad de desarrollo de habilidades prácticas y emprendimiento</a:t>
          </a:r>
          <a:endParaRPr lang="en-US" sz="2800" kern="1200" dirty="0"/>
        </a:p>
      </dsp:txBody>
      <dsp:txXfrm>
        <a:off x="54298" y="1345232"/>
        <a:ext cx="6075557" cy="1003708"/>
      </dsp:txXfrm>
    </dsp:sp>
    <dsp:sp modelId="{BF9F7773-FAEC-4530-9E91-4B941830E636}">
      <dsp:nvSpPr>
        <dsp:cNvPr id="0" name=""/>
        <dsp:cNvSpPr/>
      </dsp:nvSpPr>
      <dsp:spPr>
        <a:xfrm>
          <a:off x="0" y="2483878"/>
          <a:ext cx="6184153" cy="1112304"/>
        </a:xfrm>
        <a:prstGeom prst="round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800" kern="1200" dirty="0"/>
            <a:t>• Conservación del ambiente </a:t>
          </a:r>
          <a:endParaRPr lang="en-US" sz="2800" kern="1200" dirty="0"/>
        </a:p>
      </dsp:txBody>
      <dsp:txXfrm>
        <a:off x="54298" y="2538176"/>
        <a:ext cx="6075557" cy="1003708"/>
      </dsp:txXfrm>
    </dsp:sp>
    <dsp:sp modelId="{38B28A4E-D2C1-4863-A11D-76468732F3EE}">
      <dsp:nvSpPr>
        <dsp:cNvPr id="0" name=""/>
        <dsp:cNvSpPr/>
      </dsp:nvSpPr>
      <dsp:spPr>
        <a:xfrm>
          <a:off x="0" y="3676822"/>
          <a:ext cx="6184153" cy="1112304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800" kern="1200" dirty="0"/>
            <a:t>• Alineación con políticas educativas nacionales</a:t>
          </a:r>
          <a:endParaRPr lang="en-US" sz="2800" kern="1200" dirty="0"/>
        </a:p>
      </dsp:txBody>
      <dsp:txXfrm>
        <a:off x="54298" y="3731120"/>
        <a:ext cx="6075557" cy="100370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937D30-4CDE-42D4-AC9C-0BB728C43C1E}">
      <dsp:nvSpPr>
        <dsp:cNvPr id="0" name=""/>
        <dsp:cNvSpPr/>
      </dsp:nvSpPr>
      <dsp:spPr>
        <a:xfrm>
          <a:off x="0" y="513173"/>
          <a:ext cx="6245265" cy="45630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3900" kern="1200" dirty="0"/>
            <a:t>¿Cómo podemos  transformar   nuestras aulas  en ambientes más saludables ,limpios  y a </a:t>
          </a:r>
          <a:r>
            <a:rPr lang="es-PE" sz="3900" kern="1200" dirty="0" err="1"/>
            <a:t>gradables</a:t>
          </a:r>
          <a:r>
            <a:rPr lang="es-PE" sz="3900" kern="1200" dirty="0"/>
            <a:t>  mediante  </a:t>
          </a:r>
          <a:r>
            <a:rPr lang="es-PE" sz="3900" kern="1200" dirty="0" err="1"/>
            <a:t>eluso</a:t>
          </a:r>
          <a:r>
            <a:rPr lang="es-PE" sz="3900" kern="1200" dirty="0"/>
            <a:t> de </a:t>
          </a:r>
          <a:r>
            <a:rPr lang="es-PE" sz="3900" kern="1200" dirty="0" err="1"/>
            <a:t>plantas,materiales</a:t>
          </a:r>
          <a:r>
            <a:rPr lang="es-PE" sz="3900" kern="1200" dirty="0"/>
            <a:t> reciclados  y productivos ?</a:t>
          </a:r>
          <a:endParaRPr lang="en-US" sz="3900" kern="1200" dirty="0"/>
        </a:p>
      </dsp:txBody>
      <dsp:txXfrm>
        <a:off x="222747" y="735920"/>
        <a:ext cx="5799771" cy="411750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BE37F6-EDFE-4C9F-8BC6-3F7AFF57D1AA}">
      <dsp:nvSpPr>
        <dsp:cNvPr id="0" name=""/>
        <dsp:cNvSpPr/>
      </dsp:nvSpPr>
      <dsp:spPr>
        <a:xfrm>
          <a:off x="3201" y="445489"/>
          <a:ext cx="2539866" cy="152391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/>
            <a:t>Principal:</a:t>
          </a:r>
          <a:endParaRPr lang="en-US" sz="1900" kern="1200"/>
        </a:p>
      </dsp:txBody>
      <dsp:txXfrm>
        <a:off x="3201" y="445489"/>
        <a:ext cx="2539866" cy="1523919"/>
      </dsp:txXfrm>
    </dsp:sp>
    <dsp:sp modelId="{20AF4AF9-8D33-452C-954C-B32767507275}">
      <dsp:nvSpPr>
        <dsp:cNvPr id="0" name=""/>
        <dsp:cNvSpPr/>
      </dsp:nvSpPr>
      <dsp:spPr>
        <a:xfrm>
          <a:off x="2797054" y="445489"/>
          <a:ext cx="2539866" cy="1523919"/>
        </a:xfrm>
        <a:prstGeom prst="rect">
          <a:avLst/>
        </a:prstGeom>
        <a:solidFill>
          <a:schemeClr val="accent5">
            <a:hueOff val="-1126424"/>
            <a:satOff val="-2903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Promover la conciencia  ambiental  y emprendimiento integrando cultura y sostenibilidad</a:t>
          </a:r>
          <a:endParaRPr lang="en-US" sz="1900" kern="1200" dirty="0"/>
        </a:p>
      </dsp:txBody>
      <dsp:txXfrm>
        <a:off x="2797054" y="445489"/>
        <a:ext cx="2539866" cy="1523919"/>
      </dsp:txXfrm>
    </dsp:sp>
    <dsp:sp modelId="{7CD11F16-48E3-43F4-A0B9-26AEC8A423CF}">
      <dsp:nvSpPr>
        <dsp:cNvPr id="0" name=""/>
        <dsp:cNvSpPr/>
      </dsp:nvSpPr>
      <dsp:spPr>
        <a:xfrm>
          <a:off x="5590907" y="445489"/>
          <a:ext cx="2539866" cy="1523919"/>
        </a:xfrm>
        <a:prstGeom prst="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Investigación :</a:t>
          </a:r>
          <a:endParaRPr lang="en-US" sz="1900" kern="1200" dirty="0"/>
        </a:p>
      </dsp:txBody>
      <dsp:txXfrm>
        <a:off x="5590907" y="445489"/>
        <a:ext cx="2539866" cy="1523919"/>
      </dsp:txXfrm>
    </dsp:sp>
    <dsp:sp modelId="{DA613091-1F5F-426E-889D-58A6B24DE265}">
      <dsp:nvSpPr>
        <dsp:cNvPr id="0" name=""/>
        <dsp:cNvSpPr/>
      </dsp:nvSpPr>
      <dsp:spPr>
        <a:xfrm>
          <a:off x="8384760" y="445489"/>
          <a:ext cx="2539866" cy="1523919"/>
        </a:xfrm>
        <a:prstGeom prst="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 Integrar áreas a través del trabajo colaborativo </a:t>
          </a:r>
          <a:endParaRPr lang="en-US" sz="1900" kern="1200" dirty="0"/>
        </a:p>
      </dsp:txBody>
      <dsp:txXfrm>
        <a:off x="8384760" y="445489"/>
        <a:ext cx="2539866" cy="1523919"/>
      </dsp:txXfrm>
    </dsp:sp>
    <dsp:sp modelId="{72DBB62A-5DD9-41DB-AE32-6EA133BE1734}">
      <dsp:nvSpPr>
        <dsp:cNvPr id="0" name=""/>
        <dsp:cNvSpPr/>
      </dsp:nvSpPr>
      <dsp:spPr>
        <a:xfrm>
          <a:off x="1400128" y="2223395"/>
          <a:ext cx="2539866" cy="1523919"/>
        </a:xfrm>
        <a:prstGeom prst="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/>
            <a:t>Creatividad </a:t>
          </a:r>
          <a:endParaRPr lang="en-US" sz="1900" kern="1200" dirty="0"/>
        </a:p>
      </dsp:txBody>
      <dsp:txXfrm>
        <a:off x="1400128" y="2223395"/>
        <a:ext cx="2539866" cy="1523919"/>
      </dsp:txXfrm>
    </dsp:sp>
    <dsp:sp modelId="{B65BE015-2E5C-4153-87AC-2295C5F55E69}">
      <dsp:nvSpPr>
        <dsp:cNvPr id="0" name=""/>
        <dsp:cNvSpPr/>
      </dsp:nvSpPr>
      <dsp:spPr>
        <a:xfrm>
          <a:off x="4193981" y="2223395"/>
          <a:ext cx="2539866" cy="1523919"/>
        </a:xfrm>
        <a:prstGeom prst="rect">
          <a:avLst/>
        </a:prstGeom>
        <a:solidFill>
          <a:schemeClr val="accent5">
            <a:hueOff val="-5632119"/>
            <a:satOff val="-14516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Responsabilidad </a:t>
          </a:r>
          <a:endParaRPr lang="en-US" sz="1900" kern="1200" dirty="0"/>
        </a:p>
      </dsp:txBody>
      <dsp:txXfrm>
        <a:off x="4193981" y="2223395"/>
        <a:ext cx="2539866" cy="1523919"/>
      </dsp:txXfrm>
    </dsp:sp>
    <dsp:sp modelId="{4CA80A69-B727-4BC6-B0E1-E4E325E37447}">
      <dsp:nvSpPr>
        <dsp:cNvPr id="0" name=""/>
        <dsp:cNvSpPr/>
      </dsp:nvSpPr>
      <dsp:spPr>
        <a:xfrm>
          <a:off x="6987834" y="2169479"/>
          <a:ext cx="2539866" cy="1523919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Cultura del ahorro a través  del emprendimiento  </a:t>
          </a:r>
          <a:endParaRPr lang="en-US" sz="1900" kern="1200" dirty="0"/>
        </a:p>
      </dsp:txBody>
      <dsp:txXfrm>
        <a:off x="6987834" y="2169479"/>
        <a:ext cx="2539866" cy="152391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525264-A2E3-4419-9529-AFB8AA70D684}">
      <dsp:nvSpPr>
        <dsp:cNvPr id="0" name=""/>
        <dsp:cNvSpPr/>
      </dsp:nvSpPr>
      <dsp:spPr>
        <a:xfrm>
          <a:off x="0" y="3270"/>
          <a:ext cx="6253721" cy="45571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900" kern="1200"/>
            <a:t>1. Docentes:</a:t>
          </a:r>
          <a:endParaRPr lang="en-US" sz="1900" kern="1200"/>
        </a:p>
      </dsp:txBody>
      <dsp:txXfrm>
        <a:off x="22246" y="25516"/>
        <a:ext cx="6209229" cy="411223"/>
      </dsp:txXfrm>
    </dsp:sp>
    <dsp:sp modelId="{CD04F300-6092-4D1A-827E-94BA1E9A0B1C}">
      <dsp:nvSpPr>
        <dsp:cNvPr id="0" name=""/>
        <dsp:cNvSpPr/>
      </dsp:nvSpPr>
      <dsp:spPr>
        <a:xfrm>
          <a:off x="0" y="513705"/>
          <a:ext cx="6253721" cy="455715"/>
        </a:xfrm>
        <a:prstGeom prst="roundRect">
          <a:avLst/>
        </a:prstGeom>
        <a:solidFill>
          <a:schemeClr val="accent5">
            <a:hueOff val="-750949"/>
            <a:satOff val="-1935"/>
            <a:lumOff val="-13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900" kern="1200"/>
            <a:t>- Diseño curricular</a:t>
          </a:r>
          <a:endParaRPr lang="en-US" sz="1900" kern="1200"/>
        </a:p>
      </dsp:txBody>
      <dsp:txXfrm>
        <a:off x="22246" y="535951"/>
        <a:ext cx="6209229" cy="411223"/>
      </dsp:txXfrm>
    </dsp:sp>
    <dsp:sp modelId="{E533E27C-B020-4984-8F64-DB13BCFF9712}">
      <dsp:nvSpPr>
        <dsp:cNvPr id="0" name=""/>
        <dsp:cNvSpPr/>
      </dsp:nvSpPr>
      <dsp:spPr>
        <a:xfrm>
          <a:off x="0" y="1024140"/>
          <a:ext cx="6253721" cy="455715"/>
        </a:xfrm>
        <a:prstGeom prst="roundRect">
          <a:avLst/>
        </a:prstGeom>
        <a:solidFill>
          <a:schemeClr val="accent5">
            <a:hueOff val="-1501898"/>
            <a:satOff val="-3871"/>
            <a:lumOff val="-26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900" kern="1200"/>
            <a:t>- Evaluación continua</a:t>
          </a:r>
          <a:endParaRPr lang="en-US" sz="1900" kern="1200"/>
        </a:p>
      </dsp:txBody>
      <dsp:txXfrm>
        <a:off x="22246" y="1046386"/>
        <a:ext cx="6209229" cy="411223"/>
      </dsp:txXfrm>
    </dsp:sp>
    <dsp:sp modelId="{BE9A3AD6-00F0-4DC9-AE3A-86390F82571D}">
      <dsp:nvSpPr>
        <dsp:cNvPr id="0" name=""/>
        <dsp:cNvSpPr/>
      </dsp:nvSpPr>
      <dsp:spPr>
        <a:xfrm>
          <a:off x="0" y="1534575"/>
          <a:ext cx="6253721" cy="455715"/>
        </a:xfrm>
        <a:prstGeom prst="round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900" kern="1200"/>
            <a:t>2. Estudiantes:</a:t>
          </a:r>
          <a:endParaRPr lang="en-US" sz="1900" kern="1200"/>
        </a:p>
      </dsp:txBody>
      <dsp:txXfrm>
        <a:off x="22246" y="1556821"/>
        <a:ext cx="6209229" cy="411223"/>
      </dsp:txXfrm>
    </dsp:sp>
    <dsp:sp modelId="{93DBA737-15C1-4D7F-890B-783F924AABA7}">
      <dsp:nvSpPr>
        <dsp:cNvPr id="0" name=""/>
        <dsp:cNvSpPr/>
      </dsp:nvSpPr>
      <dsp:spPr>
        <a:xfrm>
          <a:off x="0" y="2045010"/>
          <a:ext cx="6253721" cy="455715"/>
        </a:xfrm>
        <a:prstGeom prst="roundRect">
          <a:avLst/>
        </a:prstGeom>
        <a:solidFill>
          <a:schemeClr val="accent5">
            <a:hueOff val="-3003797"/>
            <a:satOff val="-7742"/>
            <a:lumOff val="-52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900" kern="1200"/>
            <a:t>- Desarrollo de prototipos</a:t>
          </a:r>
          <a:endParaRPr lang="en-US" sz="1900" kern="1200"/>
        </a:p>
      </dsp:txBody>
      <dsp:txXfrm>
        <a:off x="22246" y="2067256"/>
        <a:ext cx="6209229" cy="411223"/>
      </dsp:txXfrm>
    </dsp:sp>
    <dsp:sp modelId="{A2CE6FEA-6C30-435D-8800-14FD993C78C4}">
      <dsp:nvSpPr>
        <dsp:cNvPr id="0" name=""/>
        <dsp:cNvSpPr/>
      </dsp:nvSpPr>
      <dsp:spPr>
        <a:xfrm>
          <a:off x="0" y="2555445"/>
          <a:ext cx="6253721" cy="455715"/>
        </a:xfrm>
        <a:prstGeom prst="roundRect">
          <a:avLst/>
        </a:prstGeom>
        <a:solidFill>
          <a:schemeClr val="accent5">
            <a:hueOff val="-3754746"/>
            <a:satOff val="-9677"/>
            <a:lumOff val="-653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900" kern="1200"/>
            <a:t>- Participación activa</a:t>
          </a:r>
          <a:endParaRPr lang="en-US" sz="1900" kern="1200"/>
        </a:p>
      </dsp:txBody>
      <dsp:txXfrm>
        <a:off x="22246" y="2577691"/>
        <a:ext cx="6209229" cy="411223"/>
      </dsp:txXfrm>
    </dsp:sp>
    <dsp:sp modelId="{B1DB5843-F0C4-4943-AC34-34154A1726F7}">
      <dsp:nvSpPr>
        <dsp:cNvPr id="0" name=""/>
        <dsp:cNvSpPr/>
      </dsp:nvSpPr>
      <dsp:spPr>
        <a:xfrm>
          <a:off x="0" y="3065879"/>
          <a:ext cx="6253721" cy="455715"/>
        </a:xfrm>
        <a:prstGeom prst="round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900" kern="1200"/>
            <a:t>3. Directivos:</a:t>
          </a:r>
          <a:endParaRPr lang="en-US" sz="1900" kern="1200"/>
        </a:p>
      </dsp:txBody>
      <dsp:txXfrm>
        <a:off x="22246" y="3088125"/>
        <a:ext cx="6209229" cy="411223"/>
      </dsp:txXfrm>
    </dsp:sp>
    <dsp:sp modelId="{C2DC047F-B46E-448D-9B8B-AB869076861D}">
      <dsp:nvSpPr>
        <dsp:cNvPr id="0" name=""/>
        <dsp:cNvSpPr/>
      </dsp:nvSpPr>
      <dsp:spPr>
        <a:xfrm>
          <a:off x="0" y="3576314"/>
          <a:ext cx="6253721" cy="455715"/>
        </a:xfrm>
        <a:prstGeom prst="roundRect">
          <a:avLst/>
        </a:prstGeom>
        <a:solidFill>
          <a:schemeClr val="accent5">
            <a:hueOff val="-5256644"/>
            <a:satOff val="-13548"/>
            <a:lumOff val="-91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900" kern="1200"/>
            <a:t>- Gestión de recursos</a:t>
          </a:r>
          <a:endParaRPr lang="en-US" sz="1900" kern="1200"/>
        </a:p>
      </dsp:txBody>
      <dsp:txXfrm>
        <a:off x="22246" y="3598560"/>
        <a:ext cx="6209229" cy="411223"/>
      </dsp:txXfrm>
    </dsp:sp>
    <dsp:sp modelId="{3574D0F7-F490-4861-A403-4E7918748A12}">
      <dsp:nvSpPr>
        <dsp:cNvPr id="0" name=""/>
        <dsp:cNvSpPr/>
      </dsp:nvSpPr>
      <dsp:spPr>
        <a:xfrm>
          <a:off x="0" y="4086749"/>
          <a:ext cx="6253721" cy="455715"/>
        </a:xfrm>
        <a:prstGeom prst="roundRect">
          <a:avLst/>
        </a:prstGeom>
        <a:solidFill>
          <a:schemeClr val="accent5">
            <a:hueOff val="-6007594"/>
            <a:satOff val="-15484"/>
            <a:lumOff val="-1045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900" kern="1200"/>
            <a:t>4. Comunidad:</a:t>
          </a:r>
          <a:endParaRPr lang="en-US" sz="1900" kern="1200"/>
        </a:p>
      </dsp:txBody>
      <dsp:txXfrm>
        <a:off x="22246" y="4108995"/>
        <a:ext cx="6209229" cy="411223"/>
      </dsp:txXfrm>
    </dsp:sp>
    <dsp:sp modelId="{5B63D530-4854-4AFF-A4C8-634D8B9505C4}">
      <dsp:nvSpPr>
        <dsp:cNvPr id="0" name=""/>
        <dsp:cNvSpPr/>
      </dsp:nvSpPr>
      <dsp:spPr>
        <a:xfrm>
          <a:off x="0" y="4597184"/>
          <a:ext cx="6253721" cy="455715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900" kern="1200"/>
            <a:t>- Apoyo logístico</a:t>
          </a:r>
          <a:endParaRPr lang="en-US" sz="1900" kern="1200"/>
        </a:p>
      </dsp:txBody>
      <dsp:txXfrm>
        <a:off x="22246" y="4619430"/>
        <a:ext cx="6209229" cy="41122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EE2672-F387-423B-A64B-842474C8B983}">
      <dsp:nvSpPr>
        <dsp:cNvPr id="0" name=""/>
        <dsp:cNvSpPr/>
      </dsp:nvSpPr>
      <dsp:spPr>
        <a:xfrm>
          <a:off x="0" y="14975"/>
          <a:ext cx="6253721" cy="119175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3000" kern="1200" dirty="0"/>
            <a:t>• Grupos  interdisciplinarios</a:t>
          </a:r>
          <a:endParaRPr lang="en-US" sz="3000" kern="1200" dirty="0"/>
        </a:p>
      </dsp:txBody>
      <dsp:txXfrm>
        <a:off x="58177" y="73152"/>
        <a:ext cx="6137367" cy="1075400"/>
      </dsp:txXfrm>
    </dsp:sp>
    <dsp:sp modelId="{CBB8C00B-9A81-4473-8A13-091EA391DD70}">
      <dsp:nvSpPr>
        <dsp:cNvPr id="0" name=""/>
        <dsp:cNvSpPr/>
      </dsp:nvSpPr>
      <dsp:spPr>
        <a:xfrm>
          <a:off x="0" y="1293130"/>
          <a:ext cx="6253721" cy="1191754"/>
        </a:xfrm>
        <a:prstGeom prst="round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3000" kern="1200" dirty="0"/>
            <a:t>• Emprendimiento escolar</a:t>
          </a:r>
          <a:endParaRPr lang="en-US" sz="3000" kern="1200" dirty="0"/>
        </a:p>
      </dsp:txBody>
      <dsp:txXfrm>
        <a:off x="58177" y="1351307"/>
        <a:ext cx="6137367" cy="1075400"/>
      </dsp:txXfrm>
    </dsp:sp>
    <dsp:sp modelId="{DF18995D-8BBB-4BE6-A595-230AFEA3855F}">
      <dsp:nvSpPr>
        <dsp:cNvPr id="0" name=""/>
        <dsp:cNvSpPr/>
      </dsp:nvSpPr>
      <dsp:spPr>
        <a:xfrm>
          <a:off x="0" y="2571285"/>
          <a:ext cx="6253721" cy="1191754"/>
        </a:xfrm>
        <a:prstGeom prst="round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3000" kern="1200" dirty="0"/>
            <a:t>• Alianzas con empresas locales: Aliados estratégicos</a:t>
          </a:r>
          <a:endParaRPr lang="en-US" sz="3000" kern="1200" dirty="0"/>
        </a:p>
      </dsp:txBody>
      <dsp:txXfrm>
        <a:off x="58177" y="2629462"/>
        <a:ext cx="6137367" cy="1075400"/>
      </dsp:txXfrm>
    </dsp:sp>
    <dsp:sp modelId="{2F9F2B58-BDC2-41D9-9C03-82ED2A2F553D}">
      <dsp:nvSpPr>
        <dsp:cNvPr id="0" name=""/>
        <dsp:cNvSpPr/>
      </dsp:nvSpPr>
      <dsp:spPr>
        <a:xfrm>
          <a:off x="0" y="3849439"/>
          <a:ext cx="6253721" cy="1191754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3000" kern="1200" dirty="0"/>
            <a:t>• Plataforma digital de seguimiento</a:t>
          </a:r>
          <a:endParaRPr lang="en-US" sz="3000" kern="1200" dirty="0"/>
        </a:p>
      </dsp:txBody>
      <dsp:txXfrm>
        <a:off x="58177" y="3907616"/>
        <a:ext cx="6137367" cy="10754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56B2A6-CCD9-4F8A-BACD-02397E81BF07}">
      <dsp:nvSpPr>
        <dsp:cNvPr id="0" name=""/>
        <dsp:cNvSpPr/>
      </dsp:nvSpPr>
      <dsp:spPr>
        <a:xfrm>
          <a:off x="0" y="2528084"/>
          <a:ext cx="6253721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B749DA-E6CD-450B-8490-35CA14551FD3}">
      <dsp:nvSpPr>
        <dsp:cNvPr id="0" name=""/>
        <dsp:cNvSpPr/>
      </dsp:nvSpPr>
      <dsp:spPr>
        <a:xfrm rot="8100000">
          <a:off x="72681" y="596570"/>
          <a:ext cx="343934" cy="343934"/>
        </a:xfrm>
        <a:prstGeom prst="teardrop">
          <a:avLst>
            <a:gd name="adj" fmla="val 115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2E409A-7CA9-4F74-BB43-FBE14088BF3D}">
      <dsp:nvSpPr>
        <dsp:cNvPr id="0" name=""/>
        <dsp:cNvSpPr/>
      </dsp:nvSpPr>
      <dsp:spPr>
        <a:xfrm>
          <a:off x="110889" y="634778"/>
          <a:ext cx="267517" cy="267517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833E7D-1EDE-4609-A742-3FB3E56E527F}">
      <dsp:nvSpPr>
        <dsp:cNvPr id="0" name=""/>
        <dsp:cNvSpPr/>
      </dsp:nvSpPr>
      <dsp:spPr>
        <a:xfrm>
          <a:off x="487846" y="1031458"/>
          <a:ext cx="1607776" cy="14966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Fase 1: Diagnóstico</a:t>
          </a:r>
        </a:p>
      </dsp:txBody>
      <dsp:txXfrm>
        <a:off x="487846" y="1031458"/>
        <a:ext cx="1607776" cy="1496626"/>
      </dsp:txXfrm>
    </dsp:sp>
    <dsp:sp modelId="{87CA3E8E-7B95-4BF9-91F4-8D652D906DFA}">
      <dsp:nvSpPr>
        <dsp:cNvPr id="0" name=""/>
        <dsp:cNvSpPr/>
      </dsp:nvSpPr>
      <dsp:spPr>
        <a:xfrm>
          <a:off x="487846" y="505617"/>
          <a:ext cx="1607776" cy="5258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Mayo</a:t>
          </a:r>
        </a:p>
      </dsp:txBody>
      <dsp:txXfrm>
        <a:off x="487846" y="505617"/>
        <a:ext cx="1607776" cy="525841"/>
      </dsp:txXfrm>
    </dsp:sp>
    <dsp:sp modelId="{A48282E8-9899-4129-8E91-8A98547E22BB}">
      <dsp:nvSpPr>
        <dsp:cNvPr id="0" name=""/>
        <dsp:cNvSpPr/>
      </dsp:nvSpPr>
      <dsp:spPr>
        <a:xfrm>
          <a:off x="244648" y="1031458"/>
          <a:ext cx="0" cy="1496626"/>
        </a:xfrm>
        <a:prstGeom prst="line">
          <a:avLst/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3D364E-A1A9-4CB7-A13E-EB3ADB46B673}">
      <dsp:nvSpPr>
        <dsp:cNvPr id="0" name=""/>
        <dsp:cNvSpPr/>
      </dsp:nvSpPr>
      <dsp:spPr>
        <a:xfrm>
          <a:off x="220595" y="2480759"/>
          <a:ext cx="87551" cy="9465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61C137-960C-4C50-A9D7-F1B2FAEEF967}">
      <dsp:nvSpPr>
        <dsp:cNvPr id="0" name=""/>
        <dsp:cNvSpPr/>
      </dsp:nvSpPr>
      <dsp:spPr>
        <a:xfrm rot="18900000">
          <a:off x="1111843" y="4115665"/>
          <a:ext cx="343934" cy="343934"/>
        </a:xfrm>
        <a:prstGeom prst="teardrop">
          <a:avLst>
            <a:gd name="adj" fmla="val 115000"/>
          </a:avLst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accent2">
              <a:hueOff val="-363841"/>
              <a:satOff val="-20982"/>
              <a:lumOff val="21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3AF637-E39C-4032-9C4E-CA3429C96408}">
      <dsp:nvSpPr>
        <dsp:cNvPr id="0" name=""/>
        <dsp:cNvSpPr/>
      </dsp:nvSpPr>
      <dsp:spPr>
        <a:xfrm>
          <a:off x="1150051" y="4153873"/>
          <a:ext cx="267517" cy="267517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E11676-F92C-4A0E-9FB2-17377D7B492C}">
      <dsp:nvSpPr>
        <dsp:cNvPr id="0" name=""/>
        <dsp:cNvSpPr/>
      </dsp:nvSpPr>
      <dsp:spPr>
        <a:xfrm>
          <a:off x="1527008" y="2528084"/>
          <a:ext cx="1607776" cy="14966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0" bIns="95250" numCol="1" spcCol="1270" anchor="b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Fase 2: Diseño</a:t>
          </a:r>
        </a:p>
      </dsp:txBody>
      <dsp:txXfrm>
        <a:off x="1527008" y="2528084"/>
        <a:ext cx="1607776" cy="1496626"/>
      </dsp:txXfrm>
    </dsp:sp>
    <dsp:sp modelId="{1A507923-E18C-4ED8-BC1A-15C01D22BAF3}">
      <dsp:nvSpPr>
        <dsp:cNvPr id="0" name=""/>
        <dsp:cNvSpPr/>
      </dsp:nvSpPr>
      <dsp:spPr>
        <a:xfrm>
          <a:off x="1527008" y="4024711"/>
          <a:ext cx="1607776" cy="5258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Junio</a:t>
          </a:r>
        </a:p>
      </dsp:txBody>
      <dsp:txXfrm>
        <a:off x="1527008" y="4024711"/>
        <a:ext cx="1607776" cy="525841"/>
      </dsp:txXfrm>
    </dsp:sp>
    <dsp:sp modelId="{7A7567C9-EEFB-45A9-B8C3-030E2C17F6D2}">
      <dsp:nvSpPr>
        <dsp:cNvPr id="0" name=""/>
        <dsp:cNvSpPr/>
      </dsp:nvSpPr>
      <dsp:spPr>
        <a:xfrm>
          <a:off x="1283810" y="2528084"/>
          <a:ext cx="0" cy="1496626"/>
        </a:xfrm>
        <a:prstGeom prst="line">
          <a:avLst/>
        </a:prstGeom>
        <a:noFill/>
        <a:ln w="12700" cap="flat" cmpd="sng" algn="ctr">
          <a:solidFill>
            <a:schemeClr val="accent2">
              <a:hueOff val="-363841"/>
              <a:satOff val="-20982"/>
              <a:lumOff val="2157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F6E2AF-7EA4-471F-BF74-A07DA874F640}">
      <dsp:nvSpPr>
        <dsp:cNvPr id="0" name=""/>
        <dsp:cNvSpPr/>
      </dsp:nvSpPr>
      <dsp:spPr>
        <a:xfrm>
          <a:off x="1259757" y="2480759"/>
          <a:ext cx="87551" cy="94651"/>
        </a:xfrm>
        <a:prstGeom prst="ellipse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926050-EA3E-445F-AB37-890B9F966ECE}">
      <dsp:nvSpPr>
        <dsp:cNvPr id="0" name=""/>
        <dsp:cNvSpPr/>
      </dsp:nvSpPr>
      <dsp:spPr>
        <a:xfrm rot="8100000">
          <a:off x="2151005" y="596570"/>
          <a:ext cx="343934" cy="343934"/>
        </a:xfrm>
        <a:prstGeom prst="teardrop">
          <a:avLst>
            <a:gd name="adj" fmla="val 115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CED4D5-237A-4CF9-98FE-272BF00E1E11}">
      <dsp:nvSpPr>
        <dsp:cNvPr id="0" name=""/>
        <dsp:cNvSpPr/>
      </dsp:nvSpPr>
      <dsp:spPr>
        <a:xfrm>
          <a:off x="2189213" y="634778"/>
          <a:ext cx="267517" cy="267517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14E55B-AB44-4C44-88FD-C884ECCB244D}">
      <dsp:nvSpPr>
        <dsp:cNvPr id="0" name=""/>
        <dsp:cNvSpPr/>
      </dsp:nvSpPr>
      <dsp:spPr>
        <a:xfrm>
          <a:off x="2566170" y="1031458"/>
          <a:ext cx="1607776" cy="14966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Fase 3: Implementación</a:t>
          </a:r>
        </a:p>
      </dsp:txBody>
      <dsp:txXfrm>
        <a:off x="2566170" y="1031458"/>
        <a:ext cx="1607776" cy="1496626"/>
      </dsp:txXfrm>
    </dsp:sp>
    <dsp:sp modelId="{E41D4072-76CB-4C3B-8DAC-77267EB064C5}">
      <dsp:nvSpPr>
        <dsp:cNvPr id="0" name=""/>
        <dsp:cNvSpPr/>
      </dsp:nvSpPr>
      <dsp:spPr>
        <a:xfrm>
          <a:off x="2566170" y="505617"/>
          <a:ext cx="1607776" cy="5258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Junio .</a:t>
          </a:r>
        </a:p>
      </dsp:txBody>
      <dsp:txXfrm>
        <a:off x="2566170" y="505617"/>
        <a:ext cx="1607776" cy="525841"/>
      </dsp:txXfrm>
    </dsp:sp>
    <dsp:sp modelId="{C7869847-81FF-4874-880B-4AFA9E41948E}">
      <dsp:nvSpPr>
        <dsp:cNvPr id="0" name=""/>
        <dsp:cNvSpPr/>
      </dsp:nvSpPr>
      <dsp:spPr>
        <a:xfrm>
          <a:off x="2322972" y="1031458"/>
          <a:ext cx="0" cy="1496626"/>
        </a:xfrm>
        <a:prstGeom prst="line">
          <a:avLst/>
        </a:prstGeom>
        <a:noFill/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306E63-EA48-4710-BC83-04CD0EC6DCA8}">
      <dsp:nvSpPr>
        <dsp:cNvPr id="0" name=""/>
        <dsp:cNvSpPr/>
      </dsp:nvSpPr>
      <dsp:spPr>
        <a:xfrm>
          <a:off x="2298919" y="2480759"/>
          <a:ext cx="87551" cy="94651"/>
        </a:xfrm>
        <a:prstGeom prst="ellipse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299048-FC34-4D4D-A9D4-72AEBF62D374}">
      <dsp:nvSpPr>
        <dsp:cNvPr id="0" name=""/>
        <dsp:cNvSpPr/>
      </dsp:nvSpPr>
      <dsp:spPr>
        <a:xfrm rot="18900000">
          <a:off x="3190168" y="4115665"/>
          <a:ext cx="343934" cy="343934"/>
        </a:xfrm>
        <a:prstGeom prst="teardrop">
          <a:avLst>
            <a:gd name="adj" fmla="val 115000"/>
          </a:avLst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accent2">
              <a:hueOff val="-1091522"/>
              <a:satOff val="-62946"/>
              <a:lumOff val="6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8C6B86-2324-4EFF-91F2-9FB7D63A4A15}">
      <dsp:nvSpPr>
        <dsp:cNvPr id="0" name=""/>
        <dsp:cNvSpPr/>
      </dsp:nvSpPr>
      <dsp:spPr>
        <a:xfrm>
          <a:off x="3228376" y="4153873"/>
          <a:ext cx="267517" cy="267517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CFF169-7A2C-489B-A04C-3D4BE595FFDB}">
      <dsp:nvSpPr>
        <dsp:cNvPr id="0" name=""/>
        <dsp:cNvSpPr/>
      </dsp:nvSpPr>
      <dsp:spPr>
        <a:xfrm>
          <a:off x="3605333" y="2528084"/>
          <a:ext cx="1607776" cy="14966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0" bIns="95250" numCol="1" spcCol="1270" anchor="b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Fase 4: Evaluación</a:t>
          </a:r>
        </a:p>
      </dsp:txBody>
      <dsp:txXfrm>
        <a:off x="3605333" y="2528084"/>
        <a:ext cx="1607776" cy="1496626"/>
      </dsp:txXfrm>
    </dsp:sp>
    <dsp:sp modelId="{E9F4535D-853E-4CCF-98C6-55760526386E}">
      <dsp:nvSpPr>
        <dsp:cNvPr id="0" name=""/>
        <dsp:cNvSpPr/>
      </dsp:nvSpPr>
      <dsp:spPr>
        <a:xfrm>
          <a:off x="3605333" y="4024711"/>
          <a:ext cx="1607776" cy="5258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 err="1"/>
            <a:t>julio</a:t>
          </a:r>
          <a:endParaRPr lang="en-US" sz="2000" kern="1200" dirty="0"/>
        </a:p>
      </dsp:txBody>
      <dsp:txXfrm>
        <a:off x="3605333" y="4024711"/>
        <a:ext cx="1607776" cy="525841"/>
      </dsp:txXfrm>
    </dsp:sp>
    <dsp:sp modelId="{645BF08F-2B89-43B0-925A-FBA9AAE79760}">
      <dsp:nvSpPr>
        <dsp:cNvPr id="0" name=""/>
        <dsp:cNvSpPr/>
      </dsp:nvSpPr>
      <dsp:spPr>
        <a:xfrm>
          <a:off x="3362135" y="2528084"/>
          <a:ext cx="0" cy="1496626"/>
        </a:xfrm>
        <a:prstGeom prst="line">
          <a:avLst/>
        </a:prstGeom>
        <a:noFill/>
        <a:ln w="12700" cap="flat" cmpd="sng" algn="ctr">
          <a:solidFill>
            <a:schemeClr val="accent2">
              <a:hueOff val="-1091522"/>
              <a:satOff val="-62946"/>
              <a:lumOff val="6471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0502B7-1487-47BF-8688-A686B9FFB013}">
      <dsp:nvSpPr>
        <dsp:cNvPr id="0" name=""/>
        <dsp:cNvSpPr/>
      </dsp:nvSpPr>
      <dsp:spPr>
        <a:xfrm>
          <a:off x="3338082" y="2480759"/>
          <a:ext cx="87551" cy="94651"/>
        </a:xfrm>
        <a:prstGeom prst="ellipse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786D43-77D4-44A7-A921-3B1C1C93D175}">
      <dsp:nvSpPr>
        <dsp:cNvPr id="0" name=""/>
        <dsp:cNvSpPr/>
      </dsp:nvSpPr>
      <dsp:spPr>
        <a:xfrm rot="8100000">
          <a:off x="4229330" y="596570"/>
          <a:ext cx="343934" cy="343934"/>
        </a:xfrm>
        <a:prstGeom prst="teardrop">
          <a:avLst>
            <a:gd name="adj" fmla="val 115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4BCB51-27B2-4552-A3F4-040FD746A637}">
      <dsp:nvSpPr>
        <dsp:cNvPr id="0" name=""/>
        <dsp:cNvSpPr/>
      </dsp:nvSpPr>
      <dsp:spPr>
        <a:xfrm>
          <a:off x="4267538" y="634778"/>
          <a:ext cx="267517" cy="267517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BD1AA8-D472-4E6D-97CC-E22C97F67249}">
      <dsp:nvSpPr>
        <dsp:cNvPr id="0" name=""/>
        <dsp:cNvSpPr/>
      </dsp:nvSpPr>
      <dsp:spPr>
        <a:xfrm>
          <a:off x="4644495" y="1031458"/>
          <a:ext cx="1607776" cy="14966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Fase 5: Socialización</a:t>
          </a:r>
        </a:p>
      </dsp:txBody>
      <dsp:txXfrm>
        <a:off x="4644495" y="1031458"/>
        <a:ext cx="1607776" cy="1496626"/>
      </dsp:txXfrm>
    </dsp:sp>
    <dsp:sp modelId="{8DC51D4F-FA95-493C-BCE5-276B7414BCB7}">
      <dsp:nvSpPr>
        <dsp:cNvPr id="0" name=""/>
        <dsp:cNvSpPr/>
      </dsp:nvSpPr>
      <dsp:spPr>
        <a:xfrm>
          <a:off x="4644495" y="505617"/>
          <a:ext cx="1607776" cy="5258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Julio </a:t>
          </a:r>
        </a:p>
      </dsp:txBody>
      <dsp:txXfrm>
        <a:off x="4644495" y="505617"/>
        <a:ext cx="1607776" cy="525841"/>
      </dsp:txXfrm>
    </dsp:sp>
    <dsp:sp modelId="{2A95CFF1-8579-469A-86C5-C43F69895FC0}">
      <dsp:nvSpPr>
        <dsp:cNvPr id="0" name=""/>
        <dsp:cNvSpPr/>
      </dsp:nvSpPr>
      <dsp:spPr>
        <a:xfrm>
          <a:off x="4401297" y="1031458"/>
          <a:ext cx="0" cy="1496626"/>
        </a:xfrm>
        <a:prstGeom prst="line">
          <a:avLst/>
        </a:prstGeom>
        <a:noFill/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5CFDBC-56EC-4ACB-AEAE-EB3E4ED26169}">
      <dsp:nvSpPr>
        <dsp:cNvPr id="0" name=""/>
        <dsp:cNvSpPr/>
      </dsp:nvSpPr>
      <dsp:spPr>
        <a:xfrm>
          <a:off x="4377244" y="2480759"/>
          <a:ext cx="87551" cy="94651"/>
        </a:xfrm>
        <a:prstGeom prst="ellips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801CA7-3175-4413-BA77-5C80532694F0}">
      <dsp:nvSpPr>
        <dsp:cNvPr id="0" name=""/>
        <dsp:cNvSpPr/>
      </dsp:nvSpPr>
      <dsp:spPr>
        <a:xfrm>
          <a:off x="0" y="417404"/>
          <a:ext cx="6253721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17B193-68EC-4CF4-8118-730AC5498EF4}">
      <dsp:nvSpPr>
        <dsp:cNvPr id="0" name=""/>
        <dsp:cNvSpPr/>
      </dsp:nvSpPr>
      <dsp:spPr>
        <a:xfrm>
          <a:off x="312686" y="92684"/>
          <a:ext cx="4377605" cy="6494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463" tIns="0" rIns="165463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/>
            <a:t>• Rúbricas de desempeño</a:t>
          </a:r>
          <a:endParaRPr lang="en-US" sz="2200" kern="1200"/>
        </a:p>
      </dsp:txBody>
      <dsp:txXfrm>
        <a:off x="344389" y="124387"/>
        <a:ext cx="4314199" cy="586034"/>
      </dsp:txXfrm>
    </dsp:sp>
    <dsp:sp modelId="{3DA98F64-6361-444F-B681-E6B97A2ABA85}">
      <dsp:nvSpPr>
        <dsp:cNvPr id="0" name=""/>
        <dsp:cNvSpPr/>
      </dsp:nvSpPr>
      <dsp:spPr>
        <a:xfrm>
          <a:off x="0" y="1415324"/>
          <a:ext cx="6253721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363841"/>
              <a:satOff val="-20982"/>
              <a:lumOff val="21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A22F4A-CEF8-4CEC-AD02-0F7A85ACC5EF}">
      <dsp:nvSpPr>
        <dsp:cNvPr id="0" name=""/>
        <dsp:cNvSpPr/>
      </dsp:nvSpPr>
      <dsp:spPr>
        <a:xfrm>
          <a:off x="312686" y="1090604"/>
          <a:ext cx="4377605" cy="649440"/>
        </a:xfrm>
        <a:prstGeom prst="roundRect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463" tIns="0" rIns="165463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/>
            <a:t>• Portafolios digitales</a:t>
          </a:r>
          <a:endParaRPr lang="en-US" sz="2200" kern="1200"/>
        </a:p>
      </dsp:txBody>
      <dsp:txXfrm>
        <a:off x="344389" y="1122307"/>
        <a:ext cx="4314199" cy="586034"/>
      </dsp:txXfrm>
    </dsp:sp>
    <dsp:sp modelId="{077D947A-A3AC-4762-B251-657B38E3E112}">
      <dsp:nvSpPr>
        <dsp:cNvPr id="0" name=""/>
        <dsp:cNvSpPr/>
      </dsp:nvSpPr>
      <dsp:spPr>
        <a:xfrm>
          <a:off x="0" y="2413245"/>
          <a:ext cx="6253721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3547C9-EDF3-4976-BE0E-1466B96E8A80}">
      <dsp:nvSpPr>
        <dsp:cNvPr id="0" name=""/>
        <dsp:cNvSpPr/>
      </dsp:nvSpPr>
      <dsp:spPr>
        <a:xfrm>
          <a:off x="312686" y="2088524"/>
          <a:ext cx="4377605" cy="649440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463" tIns="0" rIns="165463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/>
            <a:t>• Encuestas Google Forms</a:t>
          </a:r>
          <a:endParaRPr lang="en-US" sz="2200" kern="1200"/>
        </a:p>
      </dsp:txBody>
      <dsp:txXfrm>
        <a:off x="344389" y="2120227"/>
        <a:ext cx="4314199" cy="586034"/>
      </dsp:txXfrm>
    </dsp:sp>
    <dsp:sp modelId="{B29B1CFF-A815-4E8F-A0D0-DACB86FD010E}">
      <dsp:nvSpPr>
        <dsp:cNvPr id="0" name=""/>
        <dsp:cNvSpPr/>
      </dsp:nvSpPr>
      <dsp:spPr>
        <a:xfrm>
          <a:off x="0" y="3411165"/>
          <a:ext cx="6253721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091522"/>
              <a:satOff val="-62946"/>
              <a:lumOff val="6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C6E529-EB8A-4838-9157-44E334E99A23}">
      <dsp:nvSpPr>
        <dsp:cNvPr id="0" name=""/>
        <dsp:cNvSpPr/>
      </dsp:nvSpPr>
      <dsp:spPr>
        <a:xfrm>
          <a:off x="312686" y="3086445"/>
          <a:ext cx="4377605" cy="649440"/>
        </a:xfrm>
        <a:prstGeom prst="roundRect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463" tIns="0" rIns="165463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/>
            <a:t>• Registros fotográficos</a:t>
          </a:r>
          <a:endParaRPr lang="en-US" sz="2200" kern="1200"/>
        </a:p>
      </dsp:txBody>
      <dsp:txXfrm>
        <a:off x="344389" y="3118148"/>
        <a:ext cx="4314199" cy="586034"/>
      </dsp:txXfrm>
    </dsp:sp>
    <dsp:sp modelId="{920E7D72-8350-43B1-B732-103464692F81}">
      <dsp:nvSpPr>
        <dsp:cNvPr id="0" name=""/>
        <dsp:cNvSpPr/>
      </dsp:nvSpPr>
      <dsp:spPr>
        <a:xfrm>
          <a:off x="0" y="4409085"/>
          <a:ext cx="6253721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655B5E-15C1-44EC-A1BD-8FF8313AA212}">
      <dsp:nvSpPr>
        <dsp:cNvPr id="0" name=""/>
        <dsp:cNvSpPr/>
      </dsp:nvSpPr>
      <dsp:spPr>
        <a:xfrm>
          <a:off x="312686" y="4084365"/>
          <a:ext cx="4377605" cy="64944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463" tIns="0" rIns="165463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/>
            <a:t>• Diarios de campo</a:t>
          </a:r>
          <a:endParaRPr lang="en-US" sz="2200" kern="1200"/>
        </a:p>
      </dsp:txBody>
      <dsp:txXfrm>
        <a:off x="344389" y="4116068"/>
        <a:ext cx="4314199" cy="58603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9F1FD1-4F24-49A7-B286-9DCD0914608F}">
      <dsp:nvSpPr>
        <dsp:cNvPr id="0" name=""/>
        <dsp:cNvSpPr/>
      </dsp:nvSpPr>
      <dsp:spPr>
        <a:xfrm>
          <a:off x="69820" y="3164"/>
          <a:ext cx="1951233" cy="117074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500" b="0" kern="1200" dirty="0"/>
            <a:t>• Ciencias Sociales: </a:t>
          </a:r>
          <a:r>
            <a:rPr lang="es-PE" sz="1500" kern="1200" dirty="0"/>
            <a:t>Sostenibilidad ambiental e importancia  cultural de las plantas </a:t>
          </a:r>
          <a:endParaRPr lang="en-US" sz="1500" kern="1200" dirty="0"/>
        </a:p>
      </dsp:txBody>
      <dsp:txXfrm>
        <a:off x="69820" y="3164"/>
        <a:ext cx="1951233" cy="1170740"/>
      </dsp:txXfrm>
    </dsp:sp>
    <dsp:sp modelId="{3B569D81-6C19-4305-BCDE-93D52BB6D9B5}">
      <dsp:nvSpPr>
        <dsp:cNvPr id="0" name=""/>
        <dsp:cNvSpPr/>
      </dsp:nvSpPr>
      <dsp:spPr>
        <a:xfrm>
          <a:off x="2216177" y="3164"/>
          <a:ext cx="1951233" cy="117074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500" kern="1200" dirty="0"/>
            <a:t>• Arte: Diseño cultural y creativo de los baldes </a:t>
          </a:r>
          <a:endParaRPr lang="en-US" sz="1500" kern="1200" dirty="0"/>
        </a:p>
      </dsp:txBody>
      <dsp:txXfrm>
        <a:off x="2216177" y="3164"/>
        <a:ext cx="1951233" cy="1170740"/>
      </dsp:txXfrm>
    </dsp:sp>
    <dsp:sp modelId="{6C9E741E-6B8E-4C64-B3CE-C1710870D08C}">
      <dsp:nvSpPr>
        <dsp:cNvPr id="0" name=""/>
        <dsp:cNvSpPr/>
      </dsp:nvSpPr>
      <dsp:spPr>
        <a:xfrm>
          <a:off x="4362534" y="3164"/>
          <a:ext cx="1951233" cy="117074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500" kern="1200" dirty="0"/>
            <a:t>• Matemática: medición ,proporciones ,porcentaje </a:t>
          </a:r>
          <a:endParaRPr lang="en-US" sz="1500" kern="1200" dirty="0"/>
        </a:p>
      </dsp:txBody>
      <dsp:txXfrm>
        <a:off x="4362534" y="3164"/>
        <a:ext cx="1951233" cy="1170740"/>
      </dsp:txXfrm>
    </dsp:sp>
    <dsp:sp modelId="{2248BBE3-F6A9-476B-9616-D4423865DF56}">
      <dsp:nvSpPr>
        <dsp:cNvPr id="0" name=""/>
        <dsp:cNvSpPr/>
      </dsp:nvSpPr>
      <dsp:spPr>
        <a:xfrm>
          <a:off x="69820" y="1369028"/>
          <a:ext cx="1951233" cy="117074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500" kern="1200" dirty="0"/>
            <a:t>• DPCC: Valores ciudadanos </a:t>
          </a:r>
          <a:r>
            <a:rPr lang="es-PE" sz="1500" kern="1200" dirty="0" err="1"/>
            <a:t>através</a:t>
          </a:r>
          <a:r>
            <a:rPr lang="es-PE" sz="1500" kern="1200" dirty="0"/>
            <a:t> del trabajo colaborativo y responsabilidad ambiental </a:t>
          </a:r>
          <a:endParaRPr lang="en-US" sz="1500" kern="1200" dirty="0"/>
        </a:p>
      </dsp:txBody>
      <dsp:txXfrm>
        <a:off x="69820" y="1369028"/>
        <a:ext cx="1951233" cy="1170740"/>
      </dsp:txXfrm>
    </dsp:sp>
    <dsp:sp modelId="{CC8EAF7D-8C67-4FBA-8B44-5BDE213AAED8}">
      <dsp:nvSpPr>
        <dsp:cNvPr id="0" name=""/>
        <dsp:cNvSpPr/>
      </dsp:nvSpPr>
      <dsp:spPr>
        <a:xfrm>
          <a:off x="2216177" y="1369028"/>
          <a:ext cx="1951233" cy="117074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500" kern="1200" dirty="0"/>
            <a:t>• ED. FISICA : salud </a:t>
          </a:r>
          <a:r>
            <a:rPr lang="es-PE" sz="1500" kern="1200" dirty="0" err="1"/>
            <a:t>fisica</a:t>
          </a:r>
          <a:r>
            <a:rPr lang="es-PE" sz="1500" kern="1200" dirty="0"/>
            <a:t> y mental </a:t>
          </a:r>
          <a:endParaRPr lang="en-US" sz="1500" kern="1200" dirty="0"/>
        </a:p>
      </dsp:txBody>
      <dsp:txXfrm>
        <a:off x="2216177" y="1369028"/>
        <a:ext cx="1951233" cy="1170740"/>
      </dsp:txXfrm>
    </dsp:sp>
    <dsp:sp modelId="{6C7D9136-7E1C-47C7-AB31-2140C21F589E}">
      <dsp:nvSpPr>
        <dsp:cNvPr id="0" name=""/>
        <dsp:cNvSpPr/>
      </dsp:nvSpPr>
      <dsp:spPr>
        <a:xfrm>
          <a:off x="4362534" y="1369028"/>
          <a:ext cx="1951233" cy="117074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Cy T : </a:t>
          </a:r>
          <a:r>
            <a:rPr lang="en-US" sz="1500" kern="1200" dirty="0" err="1"/>
            <a:t>desarrollo</a:t>
          </a:r>
          <a:r>
            <a:rPr lang="en-US" sz="1500" kern="1200" dirty="0"/>
            <a:t> </a:t>
          </a:r>
          <a:r>
            <a:rPr lang="en-US" sz="1500" kern="1200" dirty="0" err="1"/>
            <a:t>sostenible</a:t>
          </a:r>
          <a:r>
            <a:rPr lang="en-US" sz="1500" kern="1200" dirty="0"/>
            <a:t>, </a:t>
          </a:r>
          <a:r>
            <a:rPr lang="en-US" sz="1500" kern="1200" dirty="0" err="1"/>
            <a:t>Enfoque</a:t>
          </a:r>
          <a:r>
            <a:rPr lang="en-US" sz="1500" kern="1200" dirty="0"/>
            <a:t> Ambiental</a:t>
          </a:r>
        </a:p>
      </dsp:txBody>
      <dsp:txXfrm>
        <a:off x="4362534" y="1369028"/>
        <a:ext cx="1951233" cy="1170740"/>
      </dsp:txXfrm>
    </dsp:sp>
    <dsp:sp modelId="{AC4D2C14-DE2F-4366-86B9-447FE5E821C2}">
      <dsp:nvSpPr>
        <dsp:cNvPr id="0" name=""/>
        <dsp:cNvSpPr/>
      </dsp:nvSpPr>
      <dsp:spPr>
        <a:xfrm>
          <a:off x="69820" y="2734892"/>
          <a:ext cx="1951233" cy="117074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ED RELIGIOSA </a:t>
          </a:r>
          <a:r>
            <a:rPr lang="en-US" sz="1500" kern="1200" dirty="0" err="1"/>
            <a:t>valorando</a:t>
          </a:r>
          <a:r>
            <a:rPr lang="en-US" sz="1500" kern="1200" dirty="0"/>
            <a:t> </a:t>
          </a:r>
          <a:r>
            <a:rPr lang="en-US" sz="1500" kern="1200" dirty="0" err="1"/>
            <a:t>nuestra</a:t>
          </a:r>
          <a:r>
            <a:rPr lang="en-US" sz="1500" kern="1200" dirty="0"/>
            <a:t> casa </a:t>
          </a:r>
          <a:r>
            <a:rPr lang="en-US" sz="1500" kern="1200" dirty="0" err="1"/>
            <a:t>cuidado</a:t>
          </a:r>
          <a:r>
            <a:rPr lang="en-US" sz="1500" kern="1200" dirty="0"/>
            <a:t> de la </a:t>
          </a:r>
          <a:r>
            <a:rPr lang="en-US" sz="1500" kern="1200" dirty="0" err="1"/>
            <a:t>creación</a:t>
          </a:r>
          <a:r>
            <a:rPr lang="en-US" sz="1500" kern="1200" dirty="0"/>
            <a:t> y </a:t>
          </a:r>
          <a:r>
            <a:rPr lang="en-US" sz="1500" kern="1200" dirty="0" err="1"/>
            <a:t>responsabilidad</a:t>
          </a:r>
          <a:r>
            <a:rPr lang="en-US" sz="1500" kern="1200" dirty="0"/>
            <a:t> </a:t>
          </a:r>
          <a:r>
            <a:rPr lang="en-US" sz="1500" kern="1200" dirty="0" err="1"/>
            <a:t>humana</a:t>
          </a:r>
          <a:r>
            <a:rPr lang="en-US" sz="1500" kern="1200" dirty="0"/>
            <a:t> </a:t>
          </a:r>
        </a:p>
      </dsp:txBody>
      <dsp:txXfrm>
        <a:off x="69820" y="2734892"/>
        <a:ext cx="1951233" cy="1170740"/>
      </dsp:txXfrm>
    </dsp:sp>
    <dsp:sp modelId="{C3F2CE1B-CCDE-45F6-97A4-5477A10B8101}">
      <dsp:nvSpPr>
        <dsp:cNvPr id="0" name=""/>
        <dsp:cNvSpPr/>
      </dsp:nvSpPr>
      <dsp:spPr>
        <a:xfrm>
          <a:off x="2216177" y="2734892"/>
          <a:ext cx="1951233" cy="117074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/>
            <a:t>Comunicación</a:t>
          </a:r>
          <a:r>
            <a:rPr lang="en-US" sz="1500" kern="1200" dirty="0"/>
            <a:t> :</a:t>
          </a:r>
          <a:r>
            <a:rPr lang="en-US" sz="1500" kern="1200" dirty="0" err="1"/>
            <a:t>textos</a:t>
          </a:r>
          <a:r>
            <a:rPr lang="en-US" sz="1500" kern="1200" dirty="0"/>
            <a:t> </a:t>
          </a:r>
          <a:r>
            <a:rPr lang="en-US" sz="1500" kern="1200" dirty="0" err="1"/>
            <a:t>informativos</a:t>
          </a:r>
          <a:r>
            <a:rPr lang="en-US" sz="1500" kern="1200" dirty="0"/>
            <a:t> </a:t>
          </a:r>
        </a:p>
      </dsp:txBody>
      <dsp:txXfrm>
        <a:off x="2216177" y="2734892"/>
        <a:ext cx="1951233" cy="1170740"/>
      </dsp:txXfrm>
    </dsp:sp>
    <dsp:sp modelId="{787B0867-8449-4A1A-B084-F32E1143243D}">
      <dsp:nvSpPr>
        <dsp:cNvPr id="0" name=""/>
        <dsp:cNvSpPr/>
      </dsp:nvSpPr>
      <dsp:spPr>
        <a:xfrm>
          <a:off x="4362534" y="2734892"/>
          <a:ext cx="1951233" cy="117074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EPT </a:t>
          </a:r>
          <a:r>
            <a:rPr lang="en-US" sz="1500" kern="1200" dirty="0" err="1"/>
            <a:t>Elaboraciónde</a:t>
          </a:r>
          <a:r>
            <a:rPr lang="en-US" sz="1500" kern="1200" dirty="0"/>
            <a:t> </a:t>
          </a:r>
          <a:r>
            <a:rPr lang="en-US" sz="1500" kern="1200" dirty="0" err="1"/>
            <a:t>presupuesto</a:t>
          </a:r>
          <a:r>
            <a:rPr lang="en-US" sz="1500" kern="1200" dirty="0"/>
            <a:t> para </a:t>
          </a:r>
          <a:r>
            <a:rPr lang="en-US" sz="1500" kern="1200" dirty="0" err="1"/>
            <a:t>ventas</a:t>
          </a:r>
          <a:r>
            <a:rPr lang="en-US" sz="1500" kern="1200" dirty="0"/>
            <a:t> </a:t>
          </a:r>
        </a:p>
      </dsp:txBody>
      <dsp:txXfrm>
        <a:off x="4362534" y="2734892"/>
        <a:ext cx="1951233" cy="1170740"/>
      </dsp:txXfrm>
    </dsp:sp>
    <dsp:sp modelId="{4D56D174-BA61-4871-81E0-0D954AC872B2}">
      <dsp:nvSpPr>
        <dsp:cNvPr id="0" name=""/>
        <dsp:cNvSpPr/>
      </dsp:nvSpPr>
      <dsp:spPr>
        <a:xfrm>
          <a:off x="2216177" y="4100755"/>
          <a:ext cx="1951233" cy="117074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Ingles </a:t>
          </a:r>
          <a:r>
            <a:rPr lang="en-US" sz="1500" kern="1200" dirty="0" err="1"/>
            <a:t>Difusión</a:t>
          </a:r>
          <a:r>
            <a:rPr lang="en-US" sz="1500" kern="1200" dirty="0"/>
            <a:t> de </a:t>
          </a:r>
          <a:r>
            <a:rPr lang="en-US" sz="1500" kern="1200" dirty="0" err="1"/>
            <a:t>vocabulario</a:t>
          </a:r>
          <a:r>
            <a:rPr lang="en-US" sz="1500" kern="1200" dirty="0"/>
            <a:t> </a:t>
          </a:r>
          <a:r>
            <a:rPr lang="en-US" sz="1500" kern="1200" dirty="0" err="1"/>
            <a:t>ambiental</a:t>
          </a:r>
          <a:endParaRPr lang="en-US" sz="1500" kern="1200" dirty="0"/>
        </a:p>
      </dsp:txBody>
      <dsp:txXfrm>
        <a:off x="2216177" y="4100755"/>
        <a:ext cx="1951233" cy="117074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85AE1B-CE70-4576-85B5-7DBE778ECE8E}">
      <dsp:nvSpPr>
        <dsp:cNvPr id="0" name=""/>
        <dsp:cNvSpPr/>
      </dsp:nvSpPr>
      <dsp:spPr>
        <a:xfrm>
          <a:off x="598776" y="0"/>
          <a:ext cx="5056169" cy="5056169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E71CAD-E06F-45CB-A35F-13FE5BF2C820}">
      <dsp:nvSpPr>
        <dsp:cNvPr id="0" name=""/>
        <dsp:cNvSpPr/>
      </dsp:nvSpPr>
      <dsp:spPr>
        <a:xfrm>
          <a:off x="1079112" y="480336"/>
          <a:ext cx="1971906" cy="197190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100" kern="1200" dirty="0"/>
            <a:t>• UGEL 03:</a:t>
          </a:r>
          <a:endParaRPr lang="en-US" sz="2100" kern="1200" dirty="0"/>
        </a:p>
      </dsp:txBody>
      <dsp:txXfrm>
        <a:off x="1175373" y="576597"/>
        <a:ext cx="1779384" cy="1779384"/>
      </dsp:txXfrm>
    </dsp:sp>
    <dsp:sp modelId="{58763F09-132F-42F5-8502-5D78A50306C8}">
      <dsp:nvSpPr>
        <dsp:cNvPr id="0" name=""/>
        <dsp:cNvSpPr/>
      </dsp:nvSpPr>
      <dsp:spPr>
        <a:xfrm>
          <a:off x="3202703" y="480336"/>
          <a:ext cx="1971906" cy="1971906"/>
        </a:xfrm>
        <a:prstGeom prst="round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100" kern="1200"/>
            <a:t>• Municipalidad de Breña: Espacios físicos</a:t>
          </a:r>
          <a:endParaRPr lang="en-US" sz="2100" kern="1200"/>
        </a:p>
      </dsp:txBody>
      <dsp:txXfrm>
        <a:off x="3298964" y="576597"/>
        <a:ext cx="1779384" cy="1779384"/>
      </dsp:txXfrm>
    </dsp:sp>
    <dsp:sp modelId="{A2391EB7-BAFE-4198-A631-EA25DEE27158}">
      <dsp:nvSpPr>
        <dsp:cNvPr id="0" name=""/>
        <dsp:cNvSpPr/>
      </dsp:nvSpPr>
      <dsp:spPr>
        <a:xfrm>
          <a:off x="1079112" y="2603927"/>
          <a:ext cx="1971906" cy="1971906"/>
        </a:xfrm>
        <a:prstGeom prst="round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100" kern="1200" dirty="0"/>
            <a:t>•empresas </a:t>
          </a:r>
          <a:endParaRPr lang="en-US" sz="2100" kern="1200" dirty="0"/>
        </a:p>
      </dsp:txBody>
      <dsp:txXfrm>
        <a:off x="1175373" y="2700188"/>
        <a:ext cx="1779384" cy="1779384"/>
      </dsp:txXfrm>
    </dsp:sp>
    <dsp:sp modelId="{F4C216E1-3FC8-4FFA-976D-89E0781C1B59}">
      <dsp:nvSpPr>
        <dsp:cNvPr id="0" name=""/>
        <dsp:cNvSpPr/>
      </dsp:nvSpPr>
      <dsp:spPr>
        <a:xfrm>
          <a:off x="3202703" y="2603927"/>
          <a:ext cx="1971906" cy="1971906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100" kern="1200"/>
            <a:t>• ONGs Ambientales: Capacitaciones</a:t>
          </a:r>
          <a:endParaRPr lang="en-US" sz="2100" kern="1200"/>
        </a:p>
      </dsp:txBody>
      <dsp:txXfrm>
        <a:off x="3298964" y="2700188"/>
        <a:ext cx="1779384" cy="177938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B5C567-B01A-4222-9F99-EBD724BFB31E}">
      <dsp:nvSpPr>
        <dsp:cNvPr id="0" name=""/>
        <dsp:cNvSpPr/>
      </dsp:nvSpPr>
      <dsp:spPr>
        <a:xfrm>
          <a:off x="2001191" y="2530"/>
          <a:ext cx="2251339" cy="121713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kern="1200" dirty="0"/>
            <a:t>• Materiales reciclables</a:t>
          </a:r>
          <a:endParaRPr lang="en-US" sz="2900" kern="1200" dirty="0"/>
        </a:p>
      </dsp:txBody>
      <dsp:txXfrm>
        <a:off x="2060607" y="61946"/>
        <a:ext cx="2132507" cy="1098302"/>
      </dsp:txXfrm>
    </dsp:sp>
    <dsp:sp modelId="{92395311-84A8-47C5-9691-EAF5CD38EDE0}">
      <dsp:nvSpPr>
        <dsp:cNvPr id="0" name=""/>
        <dsp:cNvSpPr/>
      </dsp:nvSpPr>
      <dsp:spPr>
        <a:xfrm>
          <a:off x="2001191" y="1280521"/>
          <a:ext cx="2251339" cy="1217134"/>
        </a:xfrm>
        <a:prstGeom prst="round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kern="1200" dirty="0"/>
            <a:t>• Transporte para visitas </a:t>
          </a:r>
          <a:endParaRPr lang="en-US" sz="2900" kern="1200" dirty="0"/>
        </a:p>
      </dsp:txBody>
      <dsp:txXfrm>
        <a:off x="2060607" y="1339937"/>
        <a:ext cx="2132507" cy="1098302"/>
      </dsp:txXfrm>
    </dsp:sp>
    <dsp:sp modelId="{BC223B1B-C76D-43CD-9CA2-94A5496419DA}">
      <dsp:nvSpPr>
        <dsp:cNvPr id="0" name=""/>
        <dsp:cNvSpPr/>
      </dsp:nvSpPr>
      <dsp:spPr>
        <a:xfrm>
          <a:off x="2001191" y="2558513"/>
          <a:ext cx="2251339" cy="1217134"/>
        </a:xfrm>
        <a:prstGeom prst="round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kern="1200" dirty="0"/>
            <a:t>• Material de difusión</a:t>
          </a:r>
          <a:endParaRPr lang="en-US" sz="2900" kern="1200" dirty="0"/>
        </a:p>
      </dsp:txBody>
      <dsp:txXfrm>
        <a:off x="2060607" y="2617929"/>
        <a:ext cx="2132507" cy="1098302"/>
      </dsp:txXfrm>
    </dsp:sp>
    <dsp:sp modelId="{74FEA78B-550C-45DE-A3AD-69C6A49AB63B}">
      <dsp:nvSpPr>
        <dsp:cNvPr id="0" name=""/>
        <dsp:cNvSpPr/>
      </dsp:nvSpPr>
      <dsp:spPr>
        <a:xfrm>
          <a:off x="2001191" y="3836504"/>
          <a:ext cx="2251339" cy="1217134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kern="1200" dirty="0"/>
            <a:t>Equipo tecnológico </a:t>
          </a:r>
          <a:endParaRPr lang="en-US" sz="2900" kern="1200" dirty="0"/>
        </a:p>
      </dsp:txBody>
      <dsp:txXfrm>
        <a:off x="2060607" y="3895920"/>
        <a:ext cx="2132507" cy="109830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524AD7-E288-4D95-817B-9C41A6A88FB2}">
      <dsp:nvSpPr>
        <dsp:cNvPr id="0" name=""/>
        <dsp:cNvSpPr/>
      </dsp:nvSpPr>
      <dsp:spPr>
        <a:xfrm>
          <a:off x="0" y="11684"/>
          <a:ext cx="6253721" cy="11934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3000" kern="1200"/>
            <a:t>• 80% estudiantes con habilidades emprendedoras</a:t>
          </a:r>
          <a:endParaRPr lang="en-US" sz="3000" kern="1200"/>
        </a:p>
      </dsp:txBody>
      <dsp:txXfrm>
        <a:off x="58257" y="69941"/>
        <a:ext cx="6137207" cy="1076886"/>
      </dsp:txXfrm>
    </dsp:sp>
    <dsp:sp modelId="{8A27E9EC-FCFA-4DBC-B6D9-F4EA9325E454}">
      <dsp:nvSpPr>
        <dsp:cNvPr id="0" name=""/>
        <dsp:cNvSpPr/>
      </dsp:nvSpPr>
      <dsp:spPr>
        <a:xfrm>
          <a:off x="0" y="1291484"/>
          <a:ext cx="6253721" cy="1193400"/>
        </a:xfrm>
        <a:prstGeom prst="round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3000" kern="1200" dirty="0"/>
            <a:t> 01 proyectos sostenibles implementados 2026</a:t>
          </a:r>
          <a:endParaRPr lang="en-US" sz="3000" kern="1200" dirty="0"/>
        </a:p>
      </dsp:txBody>
      <dsp:txXfrm>
        <a:off x="58257" y="1349741"/>
        <a:ext cx="6137207" cy="1076886"/>
      </dsp:txXfrm>
    </dsp:sp>
    <dsp:sp modelId="{2E5E5BB3-3332-4097-AB44-DA92C858D2BD}">
      <dsp:nvSpPr>
        <dsp:cNvPr id="0" name=""/>
        <dsp:cNvSpPr/>
      </dsp:nvSpPr>
      <dsp:spPr>
        <a:xfrm>
          <a:off x="0" y="2571284"/>
          <a:ext cx="6253721" cy="1193400"/>
        </a:xfrm>
        <a:prstGeom prst="round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3000" kern="1200" dirty="0"/>
            <a:t>• 50% reducción de residuos en la I.E </a:t>
          </a:r>
          <a:endParaRPr lang="en-US" sz="3000" kern="1200" dirty="0"/>
        </a:p>
      </dsp:txBody>
      <dsp:txXfrm>
        <a:off x="58257" y="2629541"/>
        <a:ext cx="6137207" cy="1076886"/>
      </dsp:txXfrm>
    </dsp:sp>
    <dsp:sp modelId="{B8C8B6AA-5392-4C0A-B3E0-EBECC518E986}">
      <dsp:nvSpPr>
        <dsp:cNvPr id="0" name=""/>
        <dsp:cNvSpPr/>
      </dsp:nvSpPr>
      <dsp:spPr>
        <a:xfrm>
          <a:off x="0" y="3851085"/>
          <a:ext cx="6253721" cy="119340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3000" kern="1200" dirty="0"/>
            <a:t>• 100% participación  ferias local</a:t>
          </a:r>
          <a:endParaRPr lang="en-US" sz="3000" kern="1200" dirty="0"/>
        </a:p>
      </dsp:txBody>
      <dsp:txXfrm>
        <a:off x="58257" y="3909342"/>
        <a:ext cx="6137207" cy="1076886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4250F2-E124-4E30-9C4D-19A20F9E509B}">
      <dsp:nvSpPr>
        <dsp:cNvPr id="0" name=""/>
        <dsp:cNvSpPr/>
      </dsp:nvSpPr>
      <dsp:spPr>
        <a:xfrm>
          <a:off x="0" y="11684"/>
          <a:ext cx="6253721" cy="11934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3000" kern="1200" dirty="0"/>
            <a:t>• Inclusión en PEI institucional y otros documentos de Gestión </a:t>
          </a:r>
          <a:endParaRPr lang="en-US" sz="3000" kern="1200" dirty="0"/>
        </a:p>
      </dsp:txBody>
      <dsp:txXfrm>
        <a:off x="58257" y="69941"/>
        <a:ext cx="6137207" cy="1076886"/>
      </dsp:txXfrm>
    </dsp:sp>
    <dsp:sp modelId="{1C50082E-9E33-4D8F-82F5-CA2577EC5E17}">
      <dsp:nvSpPr>
        <dsp:cNvPr id="0" name=""/>
        <dsp:cNvSpPr/>
      </dsp:nvSpPr>
      <dsp:spPr>
        <a:xfrm>
          <a:off x="0" y="1291484"/>
          <a:ext cx="6253721" cy="1193400"/>
        </a:xfrm>
        <a:prstGeom prst="round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3000" kern="1200"/>
            <a:t>• Capacitación docente continua</a:t>
          </a:r>
          <a:endParaRPr lang="en-US" sz="3000" kern="1200"/>
        </a:p>
      </dsp:txBody>
      <dsp:txXfrm>
        <a:off x="58257" y="1349741"/>
        <a:ext cx="6137207" cy="1076886"/>
      </dsp:txXfrm>
    </dsp:sp>
    <dsp:sp modelId="{7D372C69-5653-47E5-8448-F5E929895605}">
      <dsp:nvSpPr>
        <dsp:cNvPr id="0" name=""/>
        <dsp:cNvSpPr/>
      </dsp:nvSpPr>
      <dsp:spPr>
        <a:xfrm>
          <a:off x="0" y="2571284"/>
          <a:ext cx="6253721" cy="1193400"/>
        </a:xfrm>
        <a:prstGeom prst="round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3000" kern="1200" dirty="0"/>
            <a:t>• Convenios con empresas locales </a:t>
          </a:r>
          <a:r>
            <a:rPr lang="es-PE" sz="3000" kern="1200" dirty="0" err="1"/>
            <a:t>yaliados</a:t>
          </a:r>
          <a:r>
            <a:rPr lang="es-PE" sz="3000" kern="1200" dirty="0"/>
            <a:t> estratégicos </a:t>
          </a:r>
          <a:endParaRPr lang="en-US" sz="3000" kern="1200" dirty="0"/>
        </a:p>
      </dsp:txBody>
      <dsp:txXfrm>
        <a:off x="58257" y="2629541"/>
        <a:ext cx="6137207" cy="1076886"/>
      </dsp:txXfrm>
    </dsp:sp>
    <dsp:sp modelId="{AC1E882E-061F-4B32-9A3D-7FCFB6D08FF2}">
      <dsp:nvSpPr>
        <dsp:cNvPr id="0" name=""/>
        <dsp:cNvSpPr/>
      </dsp:nvSpPr>
      <dsp:spPr>
        <a:xfrm>
          <a:off x="0" y="3851085"/>
          <a:ext cx="6253721" cy="119340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3000" kern="1200"/>
            <a:t>• Sistema de réplica escalable</a:t>
          </a:r>
          <a:endParaRPr lang="en-US" sz="3000" kern="1200"/>
        </a:p>
      </dsp:txBody>
      <dsp:txXfrm>
        <a:off x="58257" y="3909342"/>
        <a:ext cx="6137207" cy="10768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7/3/layout/DropPinTimeline">
  <dgm:title val="Drop Pin Timeline"/>
  <dgm:desc val="Use to show a list of events in chronological order. An invisible box next to the pin contains the date and the description is immediately below. It can display a medium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fg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 w="19050">
                    <a:solidFill>
                      <a:srgbClr val="000000"/>
                    </a:solidFill>
                    <a:tailEnd type="triangle" w="lg" len="lg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>
                    <a:solidFill>
                      <a:srgbClr val="000000"/>
                    </a:solidFill>
                    <a:headEnd type="triangle" w="lg" len="lg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/>
                  <dgm:constr type="h" for="ch" forName="DropPin1" refType="h"/>
                  <dgm:constr type="ctrX" for="ch" forName="DropPin1" refType="w" fact="0.5"/>
                  <dgm:constr type="ctrY" for="ch" forName="DropPin1" refType="h" fact="0.5"/>
                  <dgm:constr type="w" for="ch" forName="Ellipse1" refType="w" refFor="ch" refForName="DropPin1" fact="0.55"/>
                  <dgm:constr type="h" for="ch" forName="Ellipse1" refType="w" refFor="ch" refForName="DropPin1" fact="0.55"/>
                  <dgm:constr type="ctrX" for="ch" forName="Ellipse1" refType="ctrX" refFor="ch" refForName="DropPin1"/>
                  <dgm:constr type="ctrY" for="ch" forName="Ellipse1" refType="ctrY" refFor="ch" refForName="DropPin1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/>
                  <dgm:constr type="h" for="ch" forName="DropPin" refType="h"/>
                  <dgm:constr type="ctrX" for="ch" forName="DropPin" refType="w" fact="0.5"/>
                  <dgm:constr type="ctrY" for="ch" forName="DropPin" refType="h" fact="0.5"/>
                  <dgm:constr type="w" for="ch" forName="Ellipse" refType="w" refFor="ch" refForName="DropPin" fact="0.55"/>
                  <dgm:constr type="h" for="ch" forName="Ellipse" refType="w" refFor="ch" refForName="DropPin" fact="0.55"/>
                  <dgm:constr type="ctrX" for="ch" forName="Ellipse" refType="ctrX" refFor="ch" refForName="DropPin"/>
                  <dgm:constr type="ctrY" for="ch" forName="Ellipse" refType="ctrY" refFor="ch" refForName="DropPin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EF7C97-9F49-8AB2-70E7-BA108E9DE0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35C9153-4BD2-FF93-084B-F681C91358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FAF1E8-1AB4-DC32-EC41-FD829435F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0CBB5-8E90-48AF-822B-75688DB6D21C}" type="datetimeFigureOut">
              <a:rPr lang="es-ES" smtClean="0"/>
              <a:t>13/05/2026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C19F518-88FB-1ACD-246E-429A0F488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BA75AEE-634F-5EBB-3435-62976F652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1C0E-A827-4D42-9268-FC9C440DE05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2849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081536-6686-0381-A218-D4055C3C3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3C1CBFC-1FE7-10E5-B69D-A33D6FE4BA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4E85291-630F-B91E-7C8D-63D363DFF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0CBB5-8E90-48AF-822B-75688DB6D21C}" type="datetimeFigureOut">
              <a:rPr lang="es-ES" smtClean="0"/>
              <a:t>13/05/2026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3890F11-172D-BDA4-9F43-488FDCEC8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6D50F7-BF1F-1ACF-9847-399D866F8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1C0E-A827-4D42-9268-FC9C440DE05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6348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6CC28F-B92D-4577-139C-8F353FCFD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4EF794-CBB6-3C03-14D7-F818C0A727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4B07411-B95A-70A2-6D97-95FB69564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0CBB5-8E90-48AF-822B-75688DB6D21C}" type="datetimeFigureOut">
              <a:rPr lang="es-ES" smtClean="0"/>
              <a:t>13/05/2026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459C14-8C07-2F49-C694-DBBF6613F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19397BB-B24F-55E9-C362-BF0281A32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1C0E-A827-4D42-9268-FC9C440DE05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3631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228727-A9B1-0DA4-5FA5-3F81A16F8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851A518-F529-CB00-B0C6-D19D6B2804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62C5D2D-C37E-6D4F-532E-5A36C6D00D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EC0A0D1-6F64-896A-EA77-FE9E652AD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0CBB5-8E90-48AF-822B-75688DB6D21C}" type="datetimeFigureOut">
              <a:rPr lang="es-ES" smtClean="0"/>
              <a:t>13/05/2026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D134789-BD38-6B08-A1BE-78CA331BB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F0D2B11-739A-7105-A85F-538869565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1C0E-A827-4D42-9268-FC9C440DE05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9114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B933B9-7E4E-B3C2-158D-08CC89E76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DB8DA09-D578-7521-AF1F-22769CB175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FF60981-4E77-B87F-C7C5-396FD49AA4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8A19CDB-31A0-E4E0-BA8F-6E33B7BD67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109E4DD-360D-772B-0454-B7D6845654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5A0CB04-CBC8-D532-FE5C-479E5BFD5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0CBB5-8E90-48AF-822B-75688DB6D21C}" type="datetimeFigureOut">
              <a:rPr lang="es-ES" smtClean="0"/>
              <a:t>13/05/2026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E91E36D-CA0E-62F5-F01E-4E69D6108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37880A3-3BFD-E0F5-1AAD-EE0A25485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1C0E-A827-4D42-9268-FC9C440DE05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9463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7B5DB2-411C-5929-C87E-FF3C1F64C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93E5ADE-811F-6B70-60A7-EC4E37668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0CBB5-8E90-48AF-822B-75688DB6D21C}" type="datetimeFigureOut">
              <a:rPr lang="es-ES" smtClean="0"/>
              <a:t>13/05/2026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476C9B6-C916-FAE1-0BB7-C6CD0A3C2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8758C0E-F260-CF5A-CB64-707CBB48D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1C0E-A827-4D42-9268-FC9C440DE05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3232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3651186-8E5E-97FA-5AE1-82E5F6FA8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0CBB5-8E90-48AF-822B-75688DB6D21C}" type="datetimeFigureOut">
              <a:rPr lang="es-ES" smtClean="0"/>
              <a:t>13/05/2026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A22471F-8C86-FF85-F201-466CEA5B4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E788417-42AC-B232-5DFB-B05D9EF14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1C0E-A827-4D42-9268-FC9C440DE05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8492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76FAC5-5E82-39E8-02CA-28AAD497E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B360482-29B6-E57C-116B-7F4D9103AA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F7D5CDA-0089-7FE6-006E-68CD3E1747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2001085-A2DF-A7B0-FC63-0C8DB7B93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0CBB5-8E90-48AF-822B-75688DB6D21C}" type="datetimeFigureOut">
              <a:rPr lang="es-ES" smtClean="0"/>
              <a:t>13/05/2026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FE92B1C-2732-901B-2ACB-1FF26CD3E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72C1478-F388-1954-D12D-D40118F2F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1C0E-A827-4D42-9268-FC9C440DE05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7198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959D43-C392-25CD-F4D3-13DE11610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38A73C7-921D-B610-0A00-9CB626AC29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BBFC590-7B47-006B-2BC3-847304A997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8652CE7-E9BC-C3C9-8A19-62DAD868F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0CBB5-8E90-48AF-822B-75688DB6D21C}" type="datetimeFigureOut">
              <a:rPr lang="es-ES" smtClean="0"/>
              <a:t>13/05/2026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CC3E9C5-CC36-5703-032C-30DC8A6EB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2D63D39-FF94-1C6A-A654-9A73CA510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1C0E-A827-4D42-9268-FC9C440DE05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4737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2D6B25-B9CA-9149-5FCA-57569AC6D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FF3329A-3F37-0588-4583-1E4F6B942C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377BF79-8AEA-A758-B8EA-098E5F363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0CBB5-8E90-48AF-822B-75688DB6D21C}" type="datetimeFigureOut">
              <a:rPr lang="es-ES" smtClean="0"/>
              <a:t>13/05/2026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D31EC5C-1D74-21F6-589D-76F43BCEB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2F1FE74-F821-B6D9-38F6-147072B61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1C0E-A827-4D42-9268-FC9C440DE05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6278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D96F576-5E21-1609-250F-0F22896D70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E4F7A88-96B5-6B2D-F92D-7F03636E73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E5B47F-808C-CBF9-B693-B957B590D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0CBB5-8E90-48AF-822B-75688DB6D21C}" type="datetimeFigureOut">
              <a:rPr lang="es-ES" smtClean="0"/>
              <a:t>13/05/2026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1D9D907-AFB7-B5F3-5DD1-6BFA1C36D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615F65D-C95E-2D62-CD5D-036E4D1CC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1C0E-A827-4D42-9268-FC9C440DE05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80273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ítulo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D91DEF-765B-0C2E-C2FF-91BF588B8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A788329-C320-0395-DD05-3DC6931E85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78320C6-5AC2-ABBA-EBCC-18472C685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0CBB5-8E90-48AF-822B-75688DB6D21C}" type="datetimeFigureOut">
              <a:rPr lang="es-ES" smtClean="0"/>
              <a:t>13/05/2026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06F171D-4B28-94B6-DE73-48C3B5ECB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F82592C-A24F-D3C4-5E5B-B38EDE18B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C1C0E-A827-4D42-9268-FC9C440DE05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6735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085A9BC-7A5D-A55B-268F-B8F2A1B80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589CE61-6F7C-D25D-F9A6-C7C7697F8D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6056DBF-B435-68E5-B69F-B9FD438FB5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30CBB5-8E90-48AF-822B-75688DB6D21C}" type="datetimeFigureOut">
              <a:rPr lang="es-ES" smtClean="0"/>
              <a:t>13/05/2026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C92653E-B8C3-575C-8312-A12463DB07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16DA88E-9E32-1802-3639-D3D5DE5B6E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AC1C0E-A827-4D42-9268-FC9C440DE05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0314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4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4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diagramLayout" Target="../diagrams/layout3.xml"/><Relationship Id="rId7" Type="http://schemas.openxmlformats.org/officeDocument/2006/relationships/image" Target="../media/image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10" Type="http://schemas.openxmlformats.org/officeDocument/2006/relationships/image" Target="../media/image4.pn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diagramLayout" Target="../diagrams/layout4.xml"/><Relationship Id="rId7" Type="http://schemas.openxmlformats.org/officeDocument/2006/relationships/image" Target="../media/image2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10" Type="http://schemas.openxmlformats.org/officeDocument/2006/relationships/image" Target="../media/image4.png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diagramLayout" Target="../diagrams/layout5.xml"/><Relationship Id="rId7" Type="http://schemas.openxmlformats.org/officeDocument/2006/relationships/image" Target="../media/image2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10" Type="http://schemas.openxmlformats.org/officeDocument/2006/relationships/image" Target="../media/image4.png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diagramLayout" Target="../diagrams/layout6.xml"/><Relationship Id="rId7" Type="http://schemas.openxmlformats.org/officeDocument/2006/relationships/image" Target="../media/image2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10" Type="http://schemas.openxmlformats.org/officeDocument/2006/relationships/image" Target="../media/image5.png"/><Relationship Id="rId4" Type="http://schemas.openxmlformats.org/officeDocument/2006/relationships/diagramQuickStyle" Target="../diagrams/quickStyle6.xml"/><Relationship Id="rId9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diagramLayout" Target="../diagrams/layout7.xml"/><Relationship Id="rId7" Type="http://schemas.openxmlformats.org/officeDocument/2006/relationships/image" Target="../media/image2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10" Type="http://schemas.openxmlformats.org/officeDocument/2006/relationships/image" Target="../media/image5.png"/><Relationship Id="rId4" Type="http://schemas.openxmlformats.org/officeDocument/2006/relationships/diagramQuickStyle" Target="../diagrams/quickStyle7.xml"/><Relationship Id="rId9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diagramLayout" Target="../diagrams/layout8.xml"/><Relationship Id="rId7" Type="http://schemas.openxmlformats.org/officeDocument/2006/relationships/image" Target="../media/image2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10" Type="http://schemas.openxmlformats.org/officeDocument/2006/relationships/image" Target="../media/image5.png"/><Relationship Id="rId4" Type="http://schemas.openxmlformats.org/officeDocument/2006/relationships/diagramQuickStyle" Target="../diagrams/quickStyle8.xml"/><Relationship Id="rId9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diagramLayout" Target="../diagrams/layout9.xml"/><Relationship Id="rId7" Type="http://schemas.openxmlformats.org/officeDocument/2006/relationships/image" Target="../media/image2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10" Type="http://schemas.openxmlformats.org/officeDocument/2006/relationships/image" Target="../media/image5.png"/><Relationship Id="rId4" Type="http://schemas.openxmlformats.org/officeDocument/2006/relationships/diagramQuickStyle" Target="../diagrams/quickStyle9.xml"/><Relationship Id="rId9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diagramLayout" Target="../diagrams/layout10.xml"/><Relationship Id="rId7" Type="http://schemas.openxmlformats.org/officeDocument/2006/relationships/image" Target="../media/image2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10" Type="http://schemas.openxmlformats.org/officeDocument/2006/relationships/image" Target="../media/image5.png"/><Relationship Id="rId4" Type="http://schemas.openxmlformats.org/officeDocument/2006/relationships/diagramQuickStyle" Target="../diagrams/quickStyle10.xml"/><Relationship Id="rId9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diagramLayout" Target="../diagrams/layout11.xml"/><Relationship Id="rId7" Type="http://schemas.openxmlformats.org/officeDocument/2006/relationships/image" Target="../media/image2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10" Type="http://schemas.openxmlformats.org/officeDocument/2006/relationships/image" Target="../media/image5.png"/><Relationship Id="rId4" Type="http://schemas.openxmlformats.org/officeDocument/2006/relationships/diagramQuickStyle" Target="../diagrams/quickStyle11.xml"/><Relationship Id="rId9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diagramLayout" Target="../diagrams/layout12.xml"/><Relationship Id="rId7" Type="http://schemas.openxmlformats.org/officeDocument/2006/relationships/image" Target="../media/image2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10" Type="http://schemas.openxmlformats.org/officeDocument/2006/relationships/image" Target="../media/image5.png"/><Relationship Id="rId4" Type="http://schemas.openxmlformats.org/officeDocument/2006/relationships/diagramQuickStyle" Target="../diagrams/quickStyle12.xml"/><Relationship Id="rId9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diagramLayout" Target="../diagrams/layout13.xml"/><Relationship Id="rId7" Type="http://schemas.openxmlformats.org/officeDocument/2006/relationships/image" Target="../media/image2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10" Type="http://schemas.openxmlformats.org/officeDocument/2006/relationships/image" Target="../media/image5.png"/><Relationship Id="rId4" Type="http://schemas.openxmlformats.org/officeDocument/2006/relationships/diagramQuickStyle" Target="../diagrams/quickStyle13.xml"/><Relationship Id="rId9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6F1F2C8-798B-4CCE-A851-94AFAF350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8C1B193-152E-4911-E382-4775406FE5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72267" y="1200681"/>
            <a:ext cx="3276910" cy="1361473"/>
          </a:xfrm>
        </p:spPr>
        <p:txBody>
          <a:bodyPr>
            <a:normAutofit fontScale="90000"/>
          </a:bodyPr>
          <a:lstStyle/>
          <a:p>
            <a:pPr algn="l"/>
            <a:br>
              <a:rPr lang="es-ES" b="1" dirty="0">
                <a:latin typeface="Calibri" panose="020F0502020204030204" pitchFamily="34" charset="0"/>
              </a:rPr>
            </a:br>
            <a:r>
              <a:rPr lang="es-ES" sz="3100" b="1" dirty="0">
                <a:latin typeface="Calibri" panose="020F0502020204030204" pitchFamily="34" charset="0"/>
              </a:rPr>
              <a:t>LENGUA DE SUEGRA: CONECTANDO SABIDURIA CULTURAL Y </a:t>
            </a:r>
            <a:r>
              <a:rPr lang="es-ES" sz="3100" b="1">
                <a:latin typeface="Calibri" panose="020F0502020204030204" pitchFamily="34" charset="0"/>
              </a:rPr>
              <a:t>EMPRENDIMIENTO SOSTENIBLE</a:t>
            </a:r>
            <a:endParaRPr lang="es-ES" sz="3100" b="1" dirty="0">
              <a:latin typeface="Calibri" panose="020F050202020403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A6C83BC-68D3-E598-7DDB-BF2078B902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1984" y="3429000"/>
            <a:ext cx="5504706" cy="2228319"/>
          </a:xfrm>
        </p:spPr>
        <p:txBody>
          <a:bodyPr>
            <a:normAutofit lnSpcReduction="10000"/>
          </a:bodyPr>
          <a:lstStyle/>
          <a:p>
            <a:pPr algn="l"/>
            <a:endParaRPr lang="es-PE" dirty="0">
              <a:latin typeface="Calibri" panose="020F0502020204030204" pitchFamily="34" charset="0"/>
            </a:endParaRPr>
          </a:p>
          <a:p>
            <a:pPr algn="l"/>
            <a:r>
              <a:rPr lang="es-PE" dirty="0">
                <a:latin typeface="Calibri" panose="020F0502020204030204" pitchFamily="34" charset="0"/>
              </a:rPr>
              <a:t>IE N° 0005 “Rosa de Santa María”</a:t>
            </a:r>
          </a:p>
          <a:p>
            <a:pPr algn="l"/>
            <a:r>
              <a:rPr lang="es-PE" dirty="0">
                <a:latin typeface="Calibri" panose="020F0502020204030204" pitchFamily="34" charset="0"/>
              </a:rPr>
              <a:t>Breña, UGEL 03 – 2026</a:t>
            </a:r>
          </a:p>
          <a:p>
            <a:pPr algn="l"/>
            <a:r>
              <a:rPr lang="es-PE" dirty="0">
                <a:latin typeface="Calibri" panose="020F0502020204030204" pitchFamily="34" charset="0"/>
              </a:rPr>
              <a:t>ED .EBR  SECUNDARIA</a:t>
            </a:r>
          </a:p>
          <a:p>
            <a:pPr algn="l"/>
            <a:r>
              <a:rPr lang="es-PE" dirty="0">
                <a:latin typeface="Calibri" panose="020F0502020204030204" pitchFamily="34" charset="0"/>
              </a:rPr>
              <a:t>II BIMESTRE </a:t>
            </a:r>
          </a:p>
          <a:p>
            <a:pPr algn="l"/>
            <a:endParaRPr lang="es-ES" dirty="0">
              <a:latin typeface="Calibri" panose="020F0502020204030204" pitchFamily="34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55E9CD0-04B0-4A3C-B291-AD913379C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DD8BF3B-6066-418C-8D1A-75C5E396FC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Block Arc 13">
            <a:extLst>
              <a:ext uri="{FF2B5EF4-FFF2-40B4-BE49-F238E27FC236}">
                <a16:creationId xmlns:a16="http://schemas.microsoft.com/office/drawing/2014/main" id="{80BC66F9-7A74-4286-AD22-1174052CC2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02394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8142CC3-2B5C-48E6-9DF0-6C8ACBAF23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B2D303B-3DD0-4319-9EAD-361847FEC7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6A89C79-8EF3-4AF9-B3D9-59A883F41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EFE5CE34-4543-42E5-B82C-1F3D12422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72AF41FE-63D7-4695-81D2-66D2510E4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9CA907AD-C0C4-B981-71A6-93A85D2D00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547" y="209756"/>
            <a:ext cx="1341236" cy="13412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Imagen 15" descr="Colegio Emblemático Rosa de Santa María | Admisiones y Costos 2023">
            <a:extLst>
              <a:ext uri="{FF2B5EF4-FFF2-40B4-BE49-F238E27FC236}">
                <a16:creationId xmlns:a16="http://schemas.microsoft.com/office/drawing/2014/main" id="{7DE77FD2-9EA5-F3F3-13C0-9C5308A9CC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858" b="94561" l="9953" r="90995">
                        <a14:foregroundMark x1="46919" y1="9623" x2="46919" y2="9623"/>
                        <a14:foregroundMark x1="49763" y1="5858" x2="49763" y2="5858"/>
                        <a14:foregroundMark x1="90047" y1="12552" x2="90047" y2="12552"/>
                        <a14:foregroundMark x1="91469" y1="31381" x2="91469" y2="31381"/>
                        <a14:foregroundMark x1="51659" y1="94561" x2="51659" y2="945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8869" y="32542"/>
            <a:ext cx="1284490" cy="1537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87414" y="1470190"/>
            <a:ext cx="2204586" cy="381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263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C3E1895-8E68-80CB-FF91-3552F0DB7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595" y="1153572"/>
            <a:ext cx="3840677" cy="44611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1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Proyecto de </a:t>
            </a:r>
            <a:r>
              <a:rPr lang="en-US" sz="41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Interdisciplinario</a:t>
            </a:r>
            <a:endParaRPr lang="en-US" sz="41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6799EAC-F3B7-E3EF-2C4F-356D654420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47308" y="591344"/>
            <a:ext cx="6906491" cy="5585619"/>
          </a:xfr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r>
              <a:rPr lang="en-US" dirty="0"/>
              <a:t>• </a:t>
            </a:r>
            <a:r>
              <a:rPr lang="en-US" dirty="0" err="1"/>
              <a:t>Fortalecer</a:t>
            </a:r>
            <a:r>
              <a:rPr lang="en-US" dirty="0"/>
              <a:t> </a:t>
            </a:r>
            <a:r>
              <a:rPr lang="en-US" dirty="0" err="1"/>
              <a:t>habilidades</a:t>
            </a:r>
            <a:r>
              <a:rPr lang="en-US" dirty="0"/>
              <a:t> </a:t>
            </a:r>
            <a:r>
              <a:rPr lang="en-US" dirty="0" err="1"/>
              <a:t>emprendedoras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	(12-15 </a:t>
            </a:r>
            <a:r>
              <a:rPr lang="en-US" dirty="0" err="1"/>
              <a:t>años</a:t>
            </a:r>
            <a:r>
              <a:rPr lang="en-US" dirty="0"/>
              <a:t>)</a:t>
            </a:r>
          </a:p>
          <a:p>
            <a:r>
              <a:rPr lang="en-US" dirty="0"/>
              <a:t>• </a:t>
            </a:r>
            <a:r>
              <a:rPr lang="en-US" dirty="0" err="1"/>
              <a:t>Integración</a:t>
            </a:r>
            <a:r>
              <a:rPr lang="en-US" dirty="0"/>
              <a:t> </a:t>
            </a:r>
            <a:r>
              <a:rPr lang="en-US" dirty="0" err="1"/>
              <a:t>interdisciplinaria</a:t>
            </a:r>
            <a:r>
              <a:rPr lang="en-US" dirty="0"/>
              <a:t>:</a:t>
            </a:r>
          </a:p>
          <a:p>
            <a:r>
              <a:rPr lang="en-US" dirty="0"/>
              <a:t>   - Arte y </a:t>
            </a:r>
            <a:r>
              <a:rPr lang="en-US" dirty="0" err="1"/>
              <a:t>Cultura</a:t>
            </a:r>
            <a:endParaRPr lang="en-US" dirty="0"/>
          </a:p>
          <a:p>
            <a:r>
              <a:rPr lang="en-US" dirty="0"/>
              <a:t>   - </a:t>
            </a:r>
            <a:r>
              <a:rPr lang="en-US" dirty="0" err="1"/>
              <a:t>Ciencias</a:t>
            </a:r>
            <a:r>
              <a:rPr lang="en-US" dirty="0"/>
              <a:t> </a:t>
            </a:r>
            <a:r>
              <a:rPr lang="en-US" dirty="0" err="1"/>
              <a:t>Sociales</a:t>
            </a:r>
            <a:endParaRPr lang="en-US" dirty="0"/>
          </a:p>
          <a:p>
            <a:r>
              <a:rPr lang="en-US" dirty="0"/>
              <a:t>   - </a:t>
            </a:r>
            <a:r>
              <a:rPr lang="en-US" dirty="0" err="1"/>
              <a:t>Matemática</a:t>
            </a:r>
            <a:endParaRPr lang="en-US" dirty="0"/>
          </a:p>
          <a:p>
            <a:r>
              <a:rPr lang="en-US" dirty="0"/>
              <a:t>   - Ed. Religiosa</a:t>
            </a:r>
          </a:p>
          <a:p>
            <a:r>
              <a:rPr lang="en-US" dirty="0"/>
              <a:t>   - Ed, </a:t>
            </a:r>
            <a:r>
              <a:rPr lang="en-US" dirty="0" err="1"/>
              <a:t>fisica</a:t>
            </a:r>
            <a:endParaRPr lang="en-US" dirty="0"/>
          </a:p>
          <a:p>
            <a:r>
              <a:rPr lang="en-US" dirty="0"/>
              <a:t>   -  </a:t>
            </a:r>
            <a:r>
              <a:rPr lang="en-US" dirty="0" err="1"/>
              <a:t>Comunicación</a:t>
            </a:r>
            <a:endParaRPr lang="en-US" dirty="0"/>
          </a:p>
          <a:p>
            <a:r>
              <a:rPr lang="en-US" dirty="0"/>
              <a:t>   - DPCC</a:t>
            </a:r>
          </a:p>
          <a:p>
            <a:r>
              <a:rPr lang="en-US" dirty="0"/>
              <a:t>    - C Y T </a:t>
            </a:r>
          </a:p>
          <a:p>
            <a:r>
              <a:rPr lang="en-US" dirty="0"/>
              <a:t>   - Ingles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• Enfoque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sostenibilidad</a:t>
            </a:r>
            <a:r>
              <a:rPr lang="en-US" dirty="0"/>
              <a:t> e </a:t>
            </a:r>
            <a:r>
              <a:rPr lang="en-US" dirty="0" err="1"/>
              <a:t>identidad</a:t>
            </a:r>
            <a:r>
              <a:rPr lang="en-US" dirty="0"/>
              <a:t> cultural</a:t>
            </a:r>
          </a:p>
        </p:txBody>
      </p:sp>
      <p:pic>
        <p:nvPicPr>
          <p:cNvPr id="7" name="Imagen 15" descr="Colegio Emblemático Rosa de Santa María | Admisiones y Costos 2023">
            <a:extLst>
              <a:ext uri="{FF2B5EF4-FFF2-40B4-BE49-F238E27FC236}">
                <a16:creationId xmlns:a16="http://schemas.microsoft.com/office/drawing/2014/main" id="{7DE77FD2-9EA5-F3F3-13C0-9C5308A9CC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858" b="94561" l="9953" r="90995">
                        <a14:foregroundMark x1="46919" y1="9623" x2="46919" y2="9623"/>
                        <a14:foregroundMark x1="49763" y1="5858" x2="49763" y2="5858"/>
                        <a14:foregroundMark x1="90047" y1="12552" x2="90047" y2="12552"/>
                        <a14:foregroundMark x1="91469" y1="31381" x2="91469" y2="31381"/>
                        <a14:foregroundMark x1="51659" y1="94561" x2="51659" y2="945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1300" y="229395"/>
            <a:ext cx="660461" cy="790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1134" y="1052023"/>
            <a:ext cx="1345366" cy="23264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595" y="139518"/>
            <a:ext cx="1127443" cy="112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344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261E38F-84AB-53B7-79CC-32391EECC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40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Problemas</a:t>
            </a:r>
            <a: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Clave</a:t>
            </a:r>
            <a:b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en la I.E  se </a:t>
            </a:r>
            <a:r>
              <a:rPr lang="en-US" sz="40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observa</a:t>
            </a:r>
            <a: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que </a:t>
            </a:r>
            <a:r>
              <a:rPr lang="en-US" sz="40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algunas</a:t>
            </a:r>
            <a: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aulas </a:t>
            </a:r>
          </a:p>
        </p:txBody>
      </p:sp>
      <p:graphicFrame>
        <p:nvGraphicFramePr>
          <p:cNvPr id="5" name="Marcador de texto 2">
            <a:extLst>
              <a:ext uri="{FF2B5EF4-FFF2-40B4-BE49-F238E27FC236}">
                <a16:creationId xmlns:a16="http://schemas.microsoft.com/office/drawing/2014/main" id="{D32D1F39-3559-7E3C-48EF-EC201A303E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8732417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Imagen 15" descr="Colegio Emblemático Rosa de Santa María | Admisiones y Costos 2023">
            <a:extLst>
              <a:ext uri="{FF2B5EF4-FFF2-40B4-BE49-F238E27FC236}">
                <a16:creationId xmlns:a16="http://schemas.microsoft.com/office/drawing/2014/main" id="{7DE77FD2-9EA5-F3F3-13C0-9C5308A9CCB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58" b="94561" l="9953" r="90995">
                        <a14:foregroundMark x1="46919" y1="9623" x2="46919" y2="9623"/>
                        <a14:foregroundMark x1="49763" y1="5858" x2="49763" y2="5858"/>
                        <a14:foregroundMark x1="90047" y1="12552" x2="90047" y2="12552"/>
                        <a14:foregroundMark x1="91469" y1="31381" x2="91469" y2="31381"/>
                        <a14:foregroundMark x1="51659" y1="94561" x2="51659" y2="945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1300" y="229395"/>
            <a:ext cx="660461" cy="790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21134" y="1052023"/>
            <a:ext cx="1345366" cy="232641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595" y="139518"/>
            <a:ext cx="1127443" cy="112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467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8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Freeform: Shape 10">
            <a:extLst>
              <a:ext uri="{FF2B5EF4-FFF2-40B4-BE49-F238E27FC236}">
                <a16:creationId xmlns:a16="http://schemas.microsoft.com/office/drawing/2014/main" id="{3CCA69EF-E8B5-4598-BEAD-258F15765D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55862"/>
            <a:ext cx="1170294" cy="274629"/>
          </a:xfrm>
          <a:custGeom>
            <a:avLst/>
            <a:gdLst>
              <a:gd name="connsiteX0" fmla="*/ 453342 w 1170294"/>
              <a:gd name="connsiteY0" fmla="*/ 0 h 274629"/>
              <a:gd name="connsiteX1" fmla="*/ 689085 w 1170294"/>
              <a:gd name="connsiteY1" fmla="*/ 235744 h 274629"/>
              <a:gd name="connsiteX2" fmla="*/ 924829 w 1170294"/>
              <a:gd name="connsiteY2" fmla="*/ 0 h 274629"/>
              <a:gd name="connsiteX3" fmla="*/ 1170294 w 1170294"/>
              <a:gd name="connsiteY3" fmla="*/ 245465 h 274629"/>
              <a:gd name="connsiteX4" fmla="*/ 1153282 w 1170294"/>
              <a:gd name="connsiteY4" fmla="*/ 264908 h 274629"/>
              <a:gd name="connsiteX5" fmla="*/ 924829 w 1170294"/>
              <a:gd name="connsiteY5" fmla="*/ 38885 h 274629"/>
              <a:gd name="connsiteX6" fmla="*/ 689085 w 1170294"/>
              <a:gd name="connsiteY6" fmla="*/ 274629 h 274629"/>
              <a:gd name="connsiteX7" fmla="*/ 453342 w 1170294"/>
              <a:gd name="connsiteY7" fmla="*/ 38885 h 274629"/>
              <a:gd name="connsiteX8" fmla="*/ 215168 w 1170294"/>
              <a:gd name="connsiteY8" fmla="*/ 274629 h 274629"/>
              <a:gd name="connsiteX9" fmla="*/ 0 w 1170294"/>
              <a:gd name="connsiteY9" fmla="*/ 59462 h 274629"/>
              <a:gd name="connsiteX10" fmla="*/ 0 w 1170294"/>
              <a:gd name="connsiteY10" fmla="*/ 20577 h 274629"/>
              <a:gd name="connsiteX11" fmla="*/ 215168 w 1170294"/>
              <a:gd name="connsiteY11" fmla="*/ 235744 h 274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70294" h="274629">
                <a:moveTo>
                  <a:pt x="453342" y="0"/>
                </a:moveTo>
                <a:lnTo>
                  <a:pt x="689085" y="235744"/>
                </a:lnTo>
                <a:lnTo>
                  <a:pt x="924829" y="0"/>
                </a:lnTo>
                <a:lnTo>
                  <a:pt x="1170294" y="245465"/>
                </a:lnTo>
                <a:lnTo>
                  <a:pt x="1153282" y="264908"/>
                </a:lnTo>
                <a:lnTo>
                  <a:pt x="924829" y="38885"/>
                </a:lnTo>
                <a:lnTo>
                  <a:pt x="689085" y="274629"/>
                </a:lnTo>
                <a:lnTo>
                  <a:pt x="453342" y="38885"/>
                </a:lnTo>
                <a:lnTo>
                  <a:pt x="215168" y="274629"/>
                </a:lnTo>
                <a:lnTo>
                  <a:pt x="0" y="59462"/>
                </a:lnTo>
                <a:lnTo>
                  <a:pt x="0" y="20577"/>
                </a:lnTo>
                <a:lnTo>
                  <a:pt x="215168" y="235744"/>
                </a:lnTo>
                <a:close/>
              </a:path>
            </a:pathLst>
          </a:cu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44" name="Freeform: Shape 12">
            <a:extLst>
              <a:ext uri="{FF2B5EF4-FFF2-40B4-BE49-F238E27FC236}">
                <a16:creationId xmlns:a16="http://schemas.microsoft.com/office/drawing/2014/main" id="{685D65ED-8248-4E7D-AF41-C2685CAE70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90894"/>
            <a:ext cx="1170294" cy="274629"/>
          </a:xfrm>
          <a:custGeom>
            <a:avLst/>
            <a:gdLst>
              <a:gd name="connsiteX0" fmla="*/ 453342 w 1170294"/>
              <a:gd name="connsiteY0" fmla="*/ 0 h 274629"/>
              <a:gd name="connsiteX1" fmla="*/ 689085 w 1170294"/>
              <a:gd name="connsiteY1" fmla="*/ 238174 h 274629"/>
              <a:gd name="connsiteX2" fmla="*/ 924829 w 1170294"/>
              <a:gd name="connsiteY2" fmla="*/ 0 h 274629"/>
              <a:gd name="connsiteX3" fmla="*/ 1170294 w 1170294"/>
              <a:gd name="connsiteY3" fmla="*/ 247895 h 274629"/>
              <a:gd name="connsiteX4" fmla="*/ 1153282 w 1170294"/>
              <a:gd name="connsiteY4" fmla="*/ 264908 h 274629"/>
              <a:gd name="connsiteX5" fmla="*/ 924829 w 1170294"/>
              <a:gd name="connsiteY5" fmla="*/ 38885 h 274629"/>
              <a:gd name="connsiteX6" fmla="*/ 689085 w 1170294"/>
              <a:gd name="connsiteY6" fmla="*/ 274629 h 274629"/>
              <a:gd name="connsiteX7" fmla="*/ 453342 w 1170294"/>
              <a:gd name="connsiteY7" fmla="*/ 38885 h 274629"/>
              <a:gd name="connsiteX8" fmla="*/ 215168 w 1170294"/>
              <a:gd name="connsiteY8" fmla="*/ 274629 h 274629"/>
              <a:gd name="connsiteX9" fmla="*/ 0 w 1170294"/>
              <a:gd name="connsiteY9" fmla="*/ 59462 h 274629"/>
              <a:gd name="connsiteX10" fmla="*/ 0 w 1170294"/>
              <a:gd name="connsiteY10" fmla="*/ 20789 h 274629"/>
              <a:gd name="connsiteX11" fmla="*/ 215168 w 1170294"/>
              <a:gd name="connsiteY11" fmla="*/ 238174 h 274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70294" h="274629">
                <a:moveTo>
                  <a:pt x="453342" y="0"/>
                </a:moveTo>
                <a:lnTo>
                  <a:pt x="689085" y="238174"/>
                </a:lnTo>
                <a:lnTo>
                  <a:pt x="924829" y="0"/>
                </a:lnTo>
                <a:lnTo>
                  <a:pt x="1170294" y="247895"/>
                </a:lnTo>
                <a:lnTo>
                  <a:pt x="1153282" y="264908"/>
                </a:lnTo>
                <a:lnTo>
                  <a:pt x="924829" y="38885"/>
                </a:lnTo>
                <a:lnTo>
                  <a:pt x="689085" y="274629"/>
                </a:lnTo>
                <a:lnTo>
                  <a:pt x="453342" y="38885"/>
                </a:lnTo>
                <a:lnTo>
                  <a:pt x="215168" y="274629"/>
                </a:lnTo>
                <a:lnTo>
                  <a:pt x="0" y="59462"/>
                </a:lnTo>
                <a:lnTo>
                  <a:pt x="0" y="20789"/>
                </a:lnTo>
                <a:lnTo>
                  <a:pt x="215168" y="23817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Graphic 212">
            <a:extLst>
              <a:ext uri="{FF2B5EF4-FFF2-40B4-BE49-F238E27FC236}">
                <a16:creationId xmlns:a16="http://schemas.microsoft.com/office/drawing/2014/main" id="{76A8F9C6-ED35-4E0A-AC66-5241CA206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16189" y="412979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6" name="Graphic 212">
            <a:extLst>
              <a:ext uri="{FF2B5EF4-FFF2-40B4-BE49-F238E27FC236}">
                <a16:creationId xmlns:a16="http://schemas.microsoft.com/office/drawing/2014/main" id="{4F71A736-42D6-4F11-8A7B-633C40624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16189" y="412979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5B78A79-5EBA-0745-CE84-6AA4F5695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5697"/>
            <a:ext cx="3200400" cy="401925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Justificación</a:t>
            </a:r>
            <a:r>
              <a:rPr lang="en-US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del Proyecto</a:t>
            </a:r>
          </a:p>
        </p:txBody>
      </p:sp>
      <p:grpSp>
        <p:nvGrpSpPr>
          <p:cNvPr id="47" name="Group 18">
            <a:extLst>
              <a:ext uri="{FF2B5EF4-FFF2-40B4-BE49-F238E27FC236}">
                <a16:creationId xmlns:a16="http://schemas.microsoft.com/office/drawing/2014/main" id="{CB73D287-48F0-41E2-8B0B-DE4C7D175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841903" y="5364542"/>
            <a:ext cx="1562428" cy="1493465"/>
            <a:chOff x="3121343" y="4864099"/>
            <a:chExt cx="2085971" cy="1993901"/>
          </a:xfrm>
          <a:solidFill>
            <a:schemeClr val="bg1"/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BC3C2F6-A83E-46F7-89F9-C282A92349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38556" y="4981312"/>
              <a:ext cx="442726" cy="44272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D78D60A-D765-47AF-BF8C-DD38B6749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128809" y="4871565"/>
              <a:ext cx="902626" cy="902626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B61CBF5-5283-4C6A-9049-AA88E17568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121343" y="4864099"/>
              <a:ext cx="1152732" cy="1152732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7A00BB8-8401-4CFA-A40C-8A60D39AEF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152324" y="4894707"/>
              <a:ext cx="1321462" cy="1321838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2F6FC59-F5F7-4ED5-8DCD-CF1060899F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15037" y="4957793"/>
              <a:ext cx="1428975" cy="1428975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124749C-25FB-43F3-97CC-16D3738B1E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301642" y="5044398"/>
              <a:ext cx="1490195" cy="1490195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3CAAC4D-89A7-40FC-A14D-14E7137A5D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09523" y="5152279"/>
              <a:ext cx="1509607" cy="1509607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09F8FFC8-0941-4853-894E-6FBB72564C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538685" y="5279576"/>
              <a:ext cx="1488326" cy="1490192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84F021A-2C9B-422B-8408-BB819B3147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83896" y="5426652"/>
              <a:ext cx="1429720" cy="1429720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53138C4-3227-4945-9CE8-AF90A759DD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01021" y="5597624"/>
              <a:ext cx="1275308" cy="1260376"/>
            </a:xfrm>
            <a:custGeom>
              <a:avLst/>
              <a:gdLst>
                <a:gd name="connsiteX0" fmla="*/ 1260376 w 1275308"/>
                <a:gd name="connsiteY0" fmla="*/ 0 h 1260376"/>
                <a:gd name="connsiteX1" fmla="*/ 1275308 w 1275308"/>
                <a:gd name="connsiteY1" fmla="*/ 52634 h 1260376"/>
                <a:gd name="connsiteX2" fmla="*/ 67566 w 1275308"/>
                <a:gd name="connsiteY2" fmla="*/ 1260376 h 1260376"/>
                <a:gd name="connsiteX3" fmla="*/ 0 w 1275308"/>
                <a:gd name="connsiteY3" fmla="*/ 1260376 h 126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5308" h="1260376">
                  <a:moveTo>
                    <a:pt x="1260376" y="0"/>
                  </a:moveTo>
                  <a:cubicBezTo>
                    <a:pt x="1265977" y="17174"/>
                    <a:pt x="1270829" y="34716"/>
                    <a:pt x="1275308" y="52634"/>
                  </a:cubicBezTo>
                  <a:lnTo>
                    <a:pt x="67566" y="1260376"/>
                  </a:lnTo>
                  <a:lnTo>
                    <a:pt x="0" y="1260376"/>
                  </a:ln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C9C4482-176D-49FB-BFC0-2DCD9283E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141456" y="5797338"/>
              <a:ext cx="1065858" cy="1060662"/>
            </a:xfrm>
            <a:custGeom>
              <a:avLst/>
              <a:gdLst>
                <a:gd name="connsiteX0" fmla="*/ 1061006 w 1065858"/>
                <a:gd name="connsiteY0" fmla="*/ 0 h 1060662"/>
                <a:gd name="connsiteX1" fmla="*/ 1065858 w 1065858"/>
                <a:gd name="connsiteY1" fmla="*/ 62342 h 1060662"/>
                <a:gd name="connsiteX2" fmla="*/ 67196 w 1065858"/>
                <a:gd name="connsiteY2" fmla="*/ 1060662 h 1060662"/>
                <a:gd name="connsiteX3" fmla="*/ 0 w 1065858"/>
                <a:gd name="connsiteY3" fmla="*/ 1060662 h 106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5858" h="1060662">
                  <a:moveTo>
                    <a:pt x="1061006" y="0"/>
                  </a:moveTo>
                  <a:cubicBezTo>
                    <a:pt x="1063248" y="20905"/>
                    <a:pt x="1064741" y="41809"/>
                    <a:pt x="1065858" y="62342"/>
                  </a:cubicBezTo>
                  <a:lnTo>
                    <a:pt x="67196" y="1060662"/>
                  </a:lnTo>
                  <a:lnTo>
                    <a:pt x="0" y="1060662"/>
                  </a:ln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37D9F02-FC5F-4AA6-83BD-AE4EC012D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1830" y="6039978"/>
              <a:ext cx="818022" cy="818022"/>
            </a:xfrm>
            <a:custGeom>
              <a:avLst/>
              <a:gdLst>
                <a:gd name="connsiteX0" fmla="*/ 818022 w 818022"/>
                <a:gd name="connsiteY0" fmla="*/ 0 h 818022"/>
                <a:gd name="connsiteX1" fmla="*/ 804584 w 818022"/>
                <a:gd name="connsiteY1" fmla="*/ 80632 h 818022"/>
                <a:gd name="connsiteX2" fmla="*/ 67190 w 818022"/>
                <a:gd name="connsiteY2" fmla="*/ 818022 h 818022"/>
                <a:gd name="connsiteX3" fmla="*/ 0 w 818022"/>
                <a:gd name="connsiteY3" fmla="*/ 818022 h 818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8022" h="818022">
                  <a:moveTo>
                    <a:pt x="818022" y="0"/>
                  </a:moveTo>
                  <a:cubicBezTo>
                    <a:pt x="814660" y="27250"/>
                    <a:pt x="810180" y="53755"/>
                    <a:pt x="804584" y="80632"/>
                  </a:cubicBezTo>
                  <a:lnTo>
                    <a:pt x="67190" y="818022"/>
                  </a:lnTo>
                  <a:lnTo>
                    <a:pt x="0" y="818022"/>
                  </a:ln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23DF942-E0FC-4481-99E4-5EDE1F7601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647375" y="6390131"/>
              <a:ext cx="442354" cy="442354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48" name="Rectangle 33">
            <a:extLst>
              <a:ext uri="{FF2B5EF4-FFF2-40B4-BE49-F238E27FC236}">
                <a16:creationId xmlns:a16="http://schemas.microsoft.com/office/drawing/2014/main" id="{82571B16-D62A-4B37-A469-E72C79D69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58223" y="444870"/>
            <a:ext cx="6924769" cy="5665806"/>
          </a:xfrm>
          <a:prstGeom prst="rect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5">
            <a:extLst>
              <a:ext uri="{FF2B5EF4-FFF2-40B4-BE49-F238E27FC236}">
                <a16:creationId xmlns:a16="http://schemas.microsoft.com/office/drawing/2014/main" id="{49E0A0BC-3EE4-4453-9522-08FF2DE30D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8246" y="436482"/>
            <a:ext cx="6934746" cy="5665805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7">
            <a:extLst>
              <a:ext uri="{FF2B5EF4-FFF2-40B4-BE49-F238E27FC236}">
                <a16:creationId xmlns:a16="http://schemas.microsoft.com/office/drawing/2014/main" id="{9FBE36BD-9903-4FB5-BBE7-1023D7F73E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37522" y="305936"/>
            <a:ext cx="6943810" cy="568529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1" name="Marcador de texto 2">
            <a:extLst>
              <a:ext uri="{FF2B5EF4-FFF2-40B4-BE49-F238E27FC236}">
                <a16:creationId xmlns:a16="http://schemas.microsoft.com/office/drawing/2014/main" id="{98E624DD-BAA7-B74D-6612-5D9049BA66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9488451"/>
              </p:ext>
            </p:extLst>
          </p:nvPr>
        </p:nvGraphicFramePr>
        <p:xfrm>
          <a:off x="5169647" y="693271"/>
          <a:ext cx="6184153" cy="48871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3" name="Imagen 15" descr="Colegio Emblemático Rosa de Santa María | Admisiones y Costos 2023">
            <a:extLst>
              <a:ext uri="{FF2B5EF4-FFF2-40B4-BE49-F238E27FC236}">
                <a16:creationId xmlns:a16="http://schemas.microsoft.com/office/drawing/2014/main" id="{7DE77FD2-9EA5-F3F3-13C0-9C5308A9CCB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58" b="94561" l="9953" r="90995">
                        <a14:foregroundMark x1="46919" y1="9623" x2="46919" y2="9623"/>
                        <a14:foregroundMark x1="49763" y1="5858" x2="49763" y2="5858"/>
                        <a14:foregroundMark x1="90047" y1="12552" x2="90047" y2="12552"/>
                        <a14:foregroundMark x1="91469" y1="31381" x2="91469" y2="31381"/>
                        <a14:foregroundMark x1="51659" y1="94561" x2="51659" y2="945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1300" y="229395"/>
            <a:ext cx="660461" cy="790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21134" y="1052023"/>
            <a:ext cx="1345366" cy="232641"/>
          </a:xfrm>
          <a:prstGeom prst="rect">
            <a:avLst/>
          </a:prstGeom>
        </p:spPr>
      </p:pic>
      <p:pic>
        <p:nvPicPr>
          <p:cNvPr id="35" name="Imagen 3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595" y="139518"/>
            <a:ext cx="1127443" cy="112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378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170B019-D019-5AFB-2161-0365D0BD7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070800"/>
            <a:ext cx="3939688" cy="558312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4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Preguntas</a:t>
            </a:r>
            <a:r>
              <a:rPr lang="en-US" sz="7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Clave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Marcador de texto 2">
            <a:extLst>
              <a:ext uri="{FF2B5EF4-FFF2-40B4-BE49-F238E27FC236}">
                <a16:creationId xmlns:a16="http://schemas.microsoft.com/office/drawing/2014/main" id="{971F1B1A-ADA7-7D05-BEB3-09F74D62DF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45852353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n 15" descr="Colegio Emblemático Rosa de Santa María | Admisiones y Costos 2023">
            <a:extLst>
              <a:ext uri="{FF2B5EF4-FFF2-40B4-BE49-F238E27FC236}">
                <a16:creationId xmlns:a16="http://schemas.microsoft.com/office/drawing/2014/main" id="{7DE77FD2-9EA5-F3F3-13C0-9C5308A9CCB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58" b="94561" l="9953" r="90995">
                        <a14:foregroundMark x1="46919" y1="9623" x2="46919" y2="9623"/>
                        <a14:foregroundMark x1="49763" y1="5858" x2="49763" y2="5858"/>
                        <a14:foregroundMark x1="90047" y1="12552" x2="90047" y2="12552"/>
                        <a14:foregroundMark x1="91469" y1="31381" x2="91469" y2="31381"/>
                        <a14:foregroundMark x1="51659" y1="94561" x2="51659" y2="945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1300" y="229395"/>
            <a:ext cx="660461" cy="790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21134" y="1052023"/>
            <a:ext cx="1345366" cy="23264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595" y="139518"/>
            <a:ext cx="1127443" cy="112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163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16194A5-3DF1-6EE5-643A-0BA532608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Justificación</a:t>
            </a:r>
            <a: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del Proyecto</a:t>
            </a:r>
          </a:p>
        </p:txBody>
      </p:sp>
      <p:graphicFrame>
        <p:nvGraphicFramePr>
          <p:cNvPr id="5" name="Marcador de texto 2">
            <a:extLst>
              <a:ext uri="{FF2B5EF4-FFF2-40B4-BE49-F238E27FC236}">
                <a16:creationId xmlns:a16="http://schemas.microsoft.com/office/drawing/2014/main" id="{C30CFBE5-E38B-3C30-037F-657511C42A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5561212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Imagen 15" descr="Colegio Emblemático Rosa de Santa María | Admisiones y Costos 2023">
            <a:extLst>
              <a:ext uri="{FF2B5EF4-FFF2-40B4-BE49-F238E27FC236}">
                <a16:creationId xmlns:a16="http://schemas.microsoft.com/office/drawing/2014/main" id="{7DE77FD2-9EA5-F3F3-13C0-9C5308A9CCB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58" b="94561" l="9953" r="90995">
                        <a14:foregroundMark x1="46919" y1="9623" x2="46919" y2="9623"/>
                        <a14:foregroundMark x1="49763" y1="5858" x2="49763" y2="5858"/>
                        <a14:foregroundMark x1="90047" y1="12552" x2="90047" y2="12552"/>
                        <a14:foregroundMark x1="91469" y1="31381" x2="91469" y2="31381"/>
                        <a14:foregroundMark x1="51659" y1="94561" x2="51659" y2="945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1300" y="229395"/>
            <a:ext cx="660461" cy="790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21134" y="1052023"/>
            <a:ext cx="1345366" cy="232641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595" y="139518"/>
            <a:ext cx="1127443" cy="112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634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3EFF7B1-6CB7-47D1-AD37-B870CA2B21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A2962B-21B6-4689-A95D-A8FF6ADE4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1">
              <a:alpha val="53000"/>
            </a:schemeClr>
          </a:solidFill>
          <a:ln w="76200">
            <a:solidFill>
              <a:srgbClr val="FFCC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745280D-ED36-41FE-8EB1-CE597C99CF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117348" y="774914"/>
            <a:ext cx="304800" cy="429768"/>
            <a:chOff x="215328" y="-46937"/>
            <a:chExt cx="304800" cy="2773841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D26CEB3-5AE4-4088-AD63-396DB50F28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AA9279A-AD34-474C-834E-6BF658144A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3589559-7D9A-4ECD-90BB-A5565E2DAE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01B1A71-DCEA-4EB2-8133-98A2CD6F0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0E95A5C-1E97-41C3-9DEC-245FF6DEB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8D3C3374-C720-4FCD-B6CD-AEF1D1A61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639E2EF-4D23-4EA3-B29E-D6362FF72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30820A4-6CEA-4BF7-8DE4-F5B2D2EB23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F320E002-8AED-4D4F-A104-0585FFFB9A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6A0BF3F3-3A09-42CE-9483-114BD01DD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B233BD5C-DFC7-4EB7-B348-7C9B5B8D0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A00D2CE1-35C1-46E6-BD59-CEE668BD90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58DCE86-9AE1-46D1-96D6-04B8B3EDF6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9B74739-D423-4F25-A976-0A6CD86D17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018E700-FF08-42AA-9237-24E7A74AD3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6B3488A-8A55-403E-B9C9-75AFA0CF53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5089B9D-BA8D-4A64-B95F-33940D9D6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E18403B7-F2C7-4C07-8522-21C319109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3B58CC6-A99E-43AF-A467-256F19287F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FE97852-3A18-4317-B17E-8C45174F96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D0BC6E-6D0B-4589-B1BF-372BAA3839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30B892E-E062-4B0A-B79E-E55D36EC9A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D1A4DF9-C28A-4C0A-B273-702F0C4880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5A4263DE-EEEF-DE49-499A-C258883C1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495992"/>
            <a:ext cx="4195140" cy="5638831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Roles Clave</a:t>
            </a:r>
          </a:p>
        </p:txBody>
      </p:sp>
      <p:graphicFrame>
        <p:nvGraphicFramePr>
          <p:cNvPr id="5" name="Marcador de texto 2">
            <a:extLst>
              <a:ext uri="{FF2B5EF4-FFF2-40B4-BE49-F238E27FC236}">
                <a16:creationId xmlns:a16="http://schemas.microsoft.com/office/drawing/2014/main" id="{7EB9E897-E3FE-301E-2677-E9958F5F37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89774942"/>
              </p:ext>
            </p:extLst>
          </p:nvPr>
        </p:nvGraphicFramePr>
        <p:xfrm>
          <a:off x="4915947" y="866585"/>
          <a:ext cx="6253722" cy="5056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4" name="Imagen 15" descr="Colegio Emblemático Rosa de Santa María | Admisiones y Costos 2023">
            <a:extLst>
              <a:ext uri="{FF2B5EF4-FFF2-40B4-BE49-F238E27FC236}">
                <a16:creationId xmlns:a16="http://schemas.microsoft.com/office/drawing/2014/main" id="{7DE77FD2-9EA5-F3F3-13C0-9C5308A9CCB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58" b="94561" l="9953" r="90995">
                        <a14:foregroundMark x1="46919" y1="9623" x2="46919" y2="9623"/>
                        <a14:foregroundMark x1="49763" y1="5858" x2="49763" y2="5858"/>
                        <a14:foregroundMark x1="90047" y1="12552" x2="90047" y2="12552"/>
                        <a14:foregroundMark x1="91469" y1="31381" x2="91469" y2="31381"/>
                        <a14:foregroundMark x1="51659" y1="94561" x2="51659" y2="945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1300" y="229395"/>
            <a:ext cx="660461" cy="790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Imagen 3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21134" y="1052023"/>
            <a:ext cx="1345366" cy="232641"/>
          </a:xfrm>
          <a:prstGeom prst="rect">
            <a:avLst/>
          </a:prstGeom>
        </p:spPr>
      </p:pic>
      <p:pic>
        <p:nvPicPr>
          <p:cNvPr id="42" name="Imagen 4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595" y="139518"/>
            <a:ext cx="1127443" cy="112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133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3EFF7B1-6CB7-47D1-AD37-B870CA2B21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A2962B-21B6-4689-A95D-A8FF6ADE4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1">
              <a:alpha val="53000"/>
            </a:schemeClr>
          </a:solidFill>
          <a:ln w="76200">
            <a:solidFill>
              <a:srgbClr val="FFCC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745280D-ED36-41FE-8EB1-CE597C99CF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117348" y="774914"/>
            <a:ext cx="304800" cy="429768"/>
            <a:chOff x="215328" y="-46937"/>
            <a:chExt cx="304800" cy="2773841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D26CEB3-5AE4-4088-AD63-396DB50F28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AA9279A-AD34-474C-834E-6BF658144A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3589559-7D9A-4ECD-90BB-A5565E2DAE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01B1A71-DCEA-4EB2-8133-98A2CD6F0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0E95A5C-1E97-41C3-9DEC-245FF6DEB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8D3C3374-C720-4FCD-B6CD-AEF1D1A61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639E2EF-4D23-4EA3-B29E-D6362FF72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30820A4-6CEA-4BF7-8DE4-F5B2D2EB23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F320E002-8AED-4D4F-A104-0585FFFB9A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6A0BF3F3-3A09-42CE-9483-114BD01DD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B233BD5C-DFC7-4EB7-B348-7C9B5B8D0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A00D2CE1-35C1-46E6-BD59-CEE668BD90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58DCE86-9AE1-46D1-96D6-04B8B3EDF6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9B74739-D423-4F25-A976-0A6CD86D17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018E700-FF08-42AA-9237-24E7A74AD3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6B3488A-8A55-403E-B9C9-75AFA0CF53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5089B9D-BA8D-4A64-B95F-33940D9D6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E18403B7-F2C7-4C07-8522-21C319109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3B58CC6-A99E-43AF-A467-256F19287F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FE97852-3A18-4317-B17E-8C45174F96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D0BC6E-6D0B-4589-B1BF-372BAA3839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30B892E-E062-4B0A-B79E-E55D36EC9A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D1A4DF9-C28A-4C0A-B273-702F0C4880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43BF3F14-18AD-E8BD-6DDB-9353CA859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495992"/>
            <a:ext cx="4195140" cy="5638831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Estrategias de Implementación</a:t>
            </a:r>
          </a:p>
        </p:txBody>
      </p:sp>
      <p:graphicFrame>
        <p:nvGraphicFramePr>
          <p:cNvPr id="5" name="Marcador de texto 2">
            <a:extLst>
              <a:ext uri="{FF2B5EF4-FFF2-40B4-BE49-F238E27FC236}">
                <a16:creationId xmlns:a16="http://schemas.microsoft.com/office/drawing/2014/main" id="{FD0ADBBB-96C1-0AAF-5299-29EF35A956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1124918"/>
              </p:ext>
            </p:extLst>
          </p:nvPr>
        </p:nvGraphicFramePr>
        <p:xfrm>
          <a:off x="4915947" y="866585"/>
          <a:ext cx="6253722" cy="5056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4" name="Imagen 15" descr="Colegio Emblemático Rosa de Santa María | Admisiones y Costos 2023">
            <a:extLst>
              <a:ext uri="{FF2B5EF4-FFF2-40B4-BE49-F238E27FC236}">
                <a16:creationId xmlns:a16="http://schemas.microsoft.com/office/drawing/2014/main" id="{7DE77FD2-9EA5-F3F3-13C0-9C5308A9CCB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58" b="94561" l="9953" r="90995">
                        <a14:foregroundMark x1="46919" y1="9623" x2="46919" y2="9623"/>
                        <a14:foregroundMark x1="49763" y1="5858" x2="49763" y2="5858"/>
                        <a14:foregroundMark x1="90047" y1="12552" x2="90047" y2="12552"/>
                        <a14:foregroundMark x1="91469" y1="31381" x2="91469" y2="31381"/>
                        <a14:foregroundMark x1="51659" y1="94561" x2="51659" y2="945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6673" y="189581"/>
            <a:ext cx="660461" cy="790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Imagen 4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6595" y="139518"/>
            <a:ext cx="1127443" cy="112744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86588" y="954769"/>
            <a:ext cx="1805412" cy="312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1247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3EFF7B1-6CB7-47D1-AD37-B870CA2B21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A2962B-21B6-4689-A95D-A8FF6ADE4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1">
              <a:alpha val="53000"/>
            </a:schemeClr>
          </a:solidFill>
          <a:ln w="76200">
            <a:solidFill>
              <a:srgbClr val="FFCC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745280D-ED36-41FE-8EB1-CE597C99CF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117348" y="774914"/>
            <a:ext cx="304800" cy="429768"/>
            <a:chOff x="215328" y="-46937"/>
            <a:chExt cx="304800" cy="2773841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D26CEB3-5AE4-4088-AD63-396DB50F28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AA9279A-AD34-474C-834E-6BF658144A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3589559-7D9A-4ECD-90BB-A5565E2DAE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01B1A71-DCEA-4EB2-8133-98A2CD6F0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0E95A5C-1E97-41C3-9DEC-245FF6DEB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8D3C3374-C720-4FCD-B6CD-AEF1D1A61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639E2EF-4D23-4EA3-B29E-D6362FF72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30820A4-6CEA-4BF7-8DE4-F5B2D2EB23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F320E002-8AED-4D4F-A104-0585FFFB9A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6A0BF3F3-3A09-42CE-9483-114BD01DD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B233BD5C-DFC7-4EB7-B348-7C9B5B8D0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A00D2CE1-35C1-46E6-BD59-CEE668BD90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58DCE86-9AE1-46D1-96D6-04B8B3EDF6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9B74739-D423-4F25-A976-0A6CD86D17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018E700-FF08-42AA-9237-24E7A74AD3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6B3488A-8A55-403E-B9C9-75AFA0CF53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5089B9D-BA8D-4A64-B95F-33940D9D6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E18403B7-F2C7-4C07-8522-21C319109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3B58CC6-A99E-43AF-A467-256F19287F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FE97852-3A18-4317-B17E-8C45174F96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D0BC6E-6D0B-4589-B1BF-372BAA3839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30B892E-E062-4B0A-B79E-E55D36EC9A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D1A4DF9-C28A-4C0A-B273-702F0C4880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D5CC1478-F1E3-843E-3094-AF7AE0DE6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495992"/>
            <a:ext cx="4195140" cy="5638831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Cronograma General</a:t>
            </a:r>
          </a:p>
        </p:txBody>
      </p:sp>
      <p:graphicFrame>
        <p:nvGraphicFramePr>
          <p:cNvPr id="5" name="Marcador de texto 2">
            <a:extLst>
              <a:ext uri="{FF2B5EF4-FFF2-40B4-BE49-F238E27FC236}">
                <a16:creationId xmlns:a16="http://schemas.microsoft.com/office/drawing/2014/main" id="{B6E66259-DCC2-792E-7800-5C22E975D6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91026473"/>
              </p:ext>
            </p:extLst>
          </p:nvPr>
        </p:nvGraphicFramePr>
        <p:xfrm>
          <a:off x="4915947" y="866585"/>
          <a:ext cx="6253722" cy="5056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4" name="Imagen 15" descr="Colegio Emblemático Rosa de Santa María | Admisiones y Costos 2023">
            <a:extLst>
              <a:ext uri="{FF2B5EF4-FFF2-40B4-BE49-F238E27FC236}">
                <a16:creationId xmlns:a16="http://schemas.microsoft.com/office/drawing/2014/main" id="{7DE77FD2-9EA5-F3F3-13C0-9C5308A9CCB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58" b="94561" l="9953" r="90995">
                        <a14:foregroundMark x1="46919" y1="9623" x2="46919" y2="9623"/>
                        <a14:foregroundMark x1="49763" y1="5858" x2="49763" y2="5858"/>
                        <a14:foregroundMark x1="90047" y1="12552" x2="90047" y2="12552"/>
                        <a14:foregroundMark x1="91469" y1="31381" x2="91469" y2="31381"/>
                        <a14:foregroundMark x1="51659" y1="94561" x2="51659" y2="945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6673" y="189581"/>
            <a:ext cx="660461" cy="790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Imagen 3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6595" y="139518"/>
            <a:ext cx="1127443" cy="1127443"/>
          </a:xfrm>
          <a:prstGeom prst="rect">
            <a:avLst/>
          </a:prstGeom>
        </p:spPr>
      </p:pic>
      <p:pic>
        <p:nvPicPr>
          <p:cNvPr id="42" name="Imagen 4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86588" y="954769"/>
            <a:ext cx="1805412" cy="312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871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3EFF7B1-6CB7-47D1-AD37-B870CA2B21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A2962B-21B6-4689-A95D-A8FF6ADE4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1">
              <a:alpha val="53000"/>
            </a:schemeClr>
          </a:solidFill>
          <a:ln w="57150">
            <a:solidFill>
              <a:srgbClr val="FFCC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745280D-ED36-41FE-8EB1-CE597C99CF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117348" y="774914"/>
            <a:ext cx="304800" cy="429768"/>
            <a:chOff x="215328" y="-46937"/>
            <a:chExt cx="304800" cy="2773841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D26CEB3-5AE4-4088-AD63-396DB50F28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AA9279A-AD34-474C-834E-6BF658144A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3589559-7D9A-4ECD-90BB-A5565E2DAE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01B1A71-DCEA-4EB2-8133-98A2CD6F0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0E95A5C-1E97-41C3-9DEC-245FF6DEB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8D3C3374-C720-4FCD-B6CD-AEF1D1A61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639E2EF-4D23-4EA3-B29E-D6362FF72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30820A4-6CEA-4BF7-8DE4-F5B2D2EB23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F320E002-8AED-4D4F-A104-0585FFFB9A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6A0BF3F3-3A09-42CE-9483-114BD01DD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B233BD5C-DFC7-4EB7-B348-7C9B5B8D0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A00D2CE1-35C1-46E6-BD59-CEE668BD90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58DCE86-9AE1-46D1-96D6-04B8B3EDF6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9B74739-D423-4F25-A976-0A6CD86D17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018E700-FF08-42AA-9237-24E7A74AD3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6B3488A-8A55-403E-B9C9-75AFA0CF53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5089B9D-BA8D-4A64-B95F-33940D9D6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E18403B7-F2C7-4C07-8522-21C319109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3B58CC6-A99E-43AF-A467-256F19287F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FE97852-3A18-4317-B17E-8C45174F96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D0BC6E-6D0B-4589-B1BF-372BAA3839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30B892E-E062-4B0A-B79E-E55D36EC9A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D1A4DF9-C28A-4C0A-B273-702F0C4880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4C9F69F5-C51C-AF42-763E-95382D8C2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495992"/>
            <a:ext cx="4195140" cy="5638831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Instrumentos de Evaluación</a:t>
            </a:r>
          </a:p>
        </p:txBody>
      </p:sp>
      <p:graphicFrame>
        <p:nvGraphicFramePr>
          <p:cNvPr id="5" name="Marcador de texto 2">
            <a:extLst>
              <a:ext uri="{FF2B5EF4-FFF2-40B4-BE49-F238E27FC236}">
                <a16:creationId xmlns:a16="http://schemas.microsoft.com/office/drawing/2014/main" id="{33340850-9DE1-1745-6BCD-CB232FE498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1488262"/>
              </p:ext>
            </p:extLst>
          </p:nvPr>
        </p:nvGraphicFramePr>
        <p:xfrm>
          <a:off x="4915947" y="866585"/>
          <a:ext cx="6253722" cy="5056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4" name="Imagen 15" descr="Colegio Emblemático Rosa de Santa María | Admisiones y Costos 2023">
            <a:extLst>
              <a:ext uri="{FF2B5EF4-FFF2-40B4-BE49-F238E27FC236}">
                <a16:creationId xmlns:a16="http://schemas.microsoft.com/office/drawing/2014/main" id="{7DE77FD2-9EA5-F3F3-13C0-9C5308A9CCB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58" b="94561" l="9953" r="90995">
                        <a14:foregroundMark x1="46919" y1="9623" x2="46919" y2="9623"/>
                        <a14:foregroundMark x1="49763" y1="5858" x2="49763" y2="5858"/>
                        <a14:foregroundMark x1="90047" y1="12552" x2="90047" y2="12552"/>
                        <a14:foregroundMark x1="91469" y1="31381" x2="91469" y2="31381"/>
                        <a14:foregroundMark x1="51659" y1="94561" x2="51659" y2="945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6673" y="189581"/>
            <a:ext cx="660461" cy="790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Imagen 3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6595" y="139518"/>
            <a:ext cx="1127443" cy="1127443"/>
          </a:xfrm>
          <a:prstGeom prst="rect">
            <a:avLst/>
          </a:prstGeom>
        </p:spPr>
      </p:pic>
      <p:pic>
        <p:nvPicPr>
          <p:cNvPr id="42" name="Imagen 4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86588" y="954769"/>
            <a:ext cx="1805412" cy="312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6966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2F553B1-A9CB-4F29-AF7E-9F0B25656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F9DA08-0CE4-4948-98B8-477394AF6C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1">
              <a:alpha val="53000"/>
            </a:schemeClr>
          </a:solidFill>
          <a:ln w="76200">
            <a:solidFill>
              <a:srgbClr val="FFCC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D699E16-955D-4C21-9A6F-5EC2C1015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7F99C60-B760-4AB7-82A8-8F8F2FDD16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94959C3F-33EA-40C9-80BB-83633A2FF6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3DF0A6E-48CC-42CC-89F3-A3CF0ACE59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AD0BEBA-6430-4248-96E2-4AA260E0B5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77AA9AA0-0631-4E81-B652-77C705B20A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636E746-F461-4A3F-92A8-1EA68AFEC4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2DAE3E64-EA4D-404A-8D06-3B7DA809B2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8EE8CDB-D942-46AD-9CDC-86B38E0399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11EA426-2A5F-4340-8805-87084F65A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551AA85-44DE-402E-84A4-46B44C9B6A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184AD92-95E7-4884-A810-7809A6FABD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60B9762-DC9C-4D88-90FA-BE690CAAB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F037E06-DC4E-431C-B907-423E75271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92206" y="1498721"/>
            <a:ext cx="304800" cy="429768"/>
            <a:chOff x="215328" y="-46937"/>
            <a:chExt cx="304800" cy="2773841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DF43A47-DC75-4E8D-8C98-DF05BDA006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30B74E8-B7E4-465A-9CD1-AC3B5853BD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89E1AA3-74FB-4B7D-9370-B0BBE544C7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C80CEF6-E9CF-4A32-9C91-196F0B36E6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94A4CE49-10E1-4F3D-A79B-B7E4838559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93358DA-9068-476A-8997-DC0202B78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02E33A8-398A-4454-B115-81C952E50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632D5C21-E297-487F-AF95-2AB7F18236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A0DED81C-4C9F-4D2E-B175-5DCF7A2035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52CC3244-757D-42AE-988E-5581AB8EF5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78BF1217-39FA-A3D1-0984-D0CBF93B5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0936"/>
            <a:ext cx="3959144" cy="5558890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Integración</a:t>
            </a:r>
            <a:r>
              <a: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Curricular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F02D718-184F-4377-8EAA-A01904298A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5801066" y="497785"/>
            <a:ext cx="5678424" cy="5674840"/>
          </a:xfrm>
          <a:prstGeom prst="rect">
            <a:avLst/>
          </a:prstGeom>
          <a:gradFill flip="none" rotWithShape="1">
            <a:gsLst>
              <a:gs pos="10000">
                <a:schemeClr val="tx1">
                  <a:alpha val="20000"/>
                </a:schemeClr>
              </a:gs>
              <a:gs pos="100000">
                <a:schemeClr val="tx2">
                  <a:lumMod val="75000"/>
                  <a:alpha val="2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Marcador de texto 2">
            <a:extLst>
              <a:ext uri="{FF2B5EF4-FFF2-40B4-BE49-F238E27FC236}">
                <a16:creationId xmlns:a16="http://schemas.microsoft.com/office/drawing/2014/main" id="{FE3AF714-326E-A1E2-C0A6-B0FA129E6A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9491588"/>
              </p:ext>
            </p:extLst>
          </p:nvPr>
        </p:nvGraphicFramePr>
        <p:xfrm>
          <a:off x="4813228" y="731707"/>
          <a:ext cx="6383589" cy="52746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4" name="Imagen 15" descr="Colegio Emblemático Rosa de Santa María | Admisiones y Costos 2023">
            <a:extLst>
              <a:ext uri="{FF2B5EF4-FFF2-40B4-BE49-F238E27FC236}">
                <a16:creationId xmlns:a16="http://schemas.microsoft.com/office/drawing/2014/main" id="{7DE77FD2-9EA5-F3F3-13C0-9C5308A9CCB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58" b="94561" l="9953" r="90995">
                        <a14:foregroundMark x1="46919" y1="9623" x2="46919" y2="9623"/>
                        <a14:foregroundMark x1="49763" y1="5858" x2="49763" y2="5858"/>
                        <a14:foregroundMark x1="90047" y1="12552" x2="90047" y2="12552"/>
                        <a14:foregroundMark x1="91469" y1="31381" x2="91469" y2="31381"/>
                        <a14:foregroundMark x1="51659" y1="94561" x2="51659" y2="945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6673" y="189581"/>
            <a:ext cx="660461" cy="790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Imagen 3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6595" y="139518"/>
            <a:ext cx="1127443" cy="1127443"/>
          </a:xfrm>
          <a:prstGeom prst="rect">
            <a:avLst/>
          </a:prstGeom>
        </p:spPr>
      </p:pic>
      <p:pic>
        <p:nvPicPr>
          <p:cNvPr id="42" name="Imagen 4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86588" y="954769"/>
            <a:ext cx="1805412" cy="312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7812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A04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3EFF7B1-6CB7-47D1-AD37-B870CA2B21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A2962B-21B6-4689-A95D-A8FF6ADE4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1">
              <a:alpha val="53000"/>
            </a:schemeClr>
          </a:solidFill>
          <a:ln w="76200">
            <a:solidFill>
              <a:srgbClr val="FFCC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745280D-ED36-41FE-8EB1-CE597C99CF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117348" y="774914"/>
            <a:ext cx="304800" cy="429768"/>
            <a:chOff x="215328" y="-46937"/>
            <a:chExt cx="304800" cy="2773841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D26CEB3-5AE4-4088-AD63-396DB50F28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AA9279A-AD34-474C-834E-6BF658144A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3589559-7D9A-4ECD-90BB-A5565E2DAE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01B1A71-DCEA-4EB2-8133-98A2CD6F0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0E95A5C-1E97-41C3-9DEC-245FF6DEB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8D3C3374-C720-4FCD-B6CD-AEF1D1A61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639E2EF-4D23-4EA3-B29E-D6362FF72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30820A4-6CEA-4BF7-8DE4-F5B2D2EB23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F320E002-8AED-4D4F-A104-0585FFFB9A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6A0BF3F3-3A09-42CE-9483-114BD01DD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B233BD5C-DFC7-4EB7-B348-7C9B5B8D0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A00D2CE1-35C1-46E6-BD59-CEE668BD90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58DCE86-9AE1-46D1-96D6-04B8B3EDF6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9B74739-D423-4F25-A976-0A6CD86D17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018E700-FF08-42AA-9237-24E7A74AD3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6B3488A-8A55-403E-B9C9-75AFA0CF53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5089B9D-BA8D-4A64-B95F-33940D9D6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E18403B7-F2C7-4C07-8522-21C319109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3B58CC6-A99E-43AF-A467-256F19287F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FE97852-3A18-4317-B17E-8C45174F96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D0BC6E-6D0B-4589-B1BF-372BAA3839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30B892E-E062-4B0A-B79E-E55D36EC9A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D1A4DF9-C28A-4C0A-B273-702F0C4880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B9538559-BB64-B47F-13F2-5A08E2045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495992"/>
            <a:ext cx="4195140" cy="5638831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Alianzas Estratégicas</a:t>
            </a:r>
          </a:p>
        </p:txBody>
      </p:sp>
      <p:graphicFrame>
        <p:nvGraphicFramePr>
          <p:cNvPr id="5" name="Marcador de texto 2">
            <a:extLst>
              <a:ext uri="{FF2B5EF4-FFF2-40B4-BE49-F238E27FC236}">
                <a16:creationId xmlns:a16="http://schemas.microsoft.com/office/drawing/2014/main" id="{65BA342F-C410-B643-E20D-589AA7C212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3671259"/>
              </p:ext>
            </p:extLst>
          </p:nvPr>
        </p:nvGraphicFramePr>
        <p:xfrm>
          <a:off x="4915947" y="866585"/>
          <a:ext cx="6253722" cy="5056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4" name="Imagen 15" descr="Colegio Emblemático Rosa de Santa María | Admisiones y Costos 2023">
            <a:extLst>
              <a:ext uri="{FF2B5EF4-FFF2-40B4-BE49-F238E27FC236}">
                <a16:creationId xmlns:a16="http://schemas.microsoft.com/office/drawing/2014/main" id="{7DE77FD2-9EA5-F3F3-13C0-9C5308A9CCB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58" b="94561" l="9953" r="90995">
                        <a14:foregroundMark x1="46919" y1="9623" x2="46919" y2="9623"/>
                        <a14:foregroundMark x1="49763" y1="5858" x2="49763" y2="5858"/>
                        <a14:foregroundMark x1="90047" y1="12552" x2="90047" y2="12552"/>
                        <a14:foregroundMark x1="91469" y1="31381" x2="91469" y2="31381"/>
                        <a14:foregroundMark x1="51659" y1="94561" x2="51659" y2="945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6673" y="189581"/>
            <a:ext cx="660461" cy="790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Imagen 3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6595" y="139518"/>
            <a:ext cx="1127443" cy="1127443"/>
          </a:xfrm>
          <a:prstGeom prst="rect">
            <a:avLst/>
          </a:prstGeom>
        </p:spPr>
      </p:pic>
      <p:pic>
        <p:nvPicPr>
          <p:cNvPr id="42" name="Imagen 4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86588" y="954769"/>
            <a:ext cx="1805412" cy="312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4684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3EFF7B1-6CB7-47D1-AD37-B870CA2B21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A2962B-21B6-4689-A95D-A8FF6ADE4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1">
              <a:alpha val="53000"/>
            </a:schemeClr>
          </a:solidFill>
          <a:ln w="76200">
            <a:solidFill>
              <a:srgbClr val="FFCC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745280D-ED36-41FE-8EB1-CE597C99CF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117348" y="774914"/>
            <a:ext cx="304800" cy="429768"/>
            <a:chOff x="215328" y="-46937"/>
            <a:chExt cx="304800" cy="2773841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D26CEB3-5AE4-4088-AD63-396DB50F28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AA9279A-AD34-474C-834E-6BF658144A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3589559-7D9A-4ECD-90BB-A5565E2DAE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01B1A71-DCEA-4EB2-8133-98A2CD6F0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0E95A5C-1E97-41C3-9DEC-245FF6DEB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8D3C3374-C720-4FCD-B6CD-AEF1D1A61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639E2EF-4D23-4EA3-B29E-D6362FF72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30820A4-6CEA-4BF7-8DE4-F5B2D2EB23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F320E002-8AED-4D4F-A104-0585FFFB9A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6A0BF3F3-3A09-42CE-9483-114BD01DD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B233BD5C-DFC7-4EB7-B348-7C9B5B8D0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A00D2CE1-35C1-46E6-BD59-CEE668BD90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58DCE86-9AE1-46D1-96D6-04B8B3EDF6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9B74739-D423-4F25-A976-0A6CD86D17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018E700-FF08-42AA-9237-24E7A74AD3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6B3488A-8A55-403E-B9C9-75AFA0CF53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5089B9D-BA8D-4A64-B95F-33940D9D6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E18403B7-F2C7-4C07-8522-21C319109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3B58CC6-A99E-43AF-A467-256F19287F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FE97852-3A18-4317-B17E-8C45174F96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D0BC6E-6D0B-4589-B1BF-372BAA3839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30B892E-E062-4B0A-B79E-E55D36EC9A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D1A4DF9-C28A-4C0A-B273-702F0C4880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0BD05555-F122-54A6-3EC9-965653405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495992"/>
            <a:ext cx="4195140" cy="5638831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Recursos Necesarios</a:t>
            </a:r>
          </a:p>
        </p:txBody>
      </p:sp>
      <p:graphicFrame>
        <p:nvGraphicFramePr>
          <p:cNvPr id="5" name="Marcador de texto 2">
            <a:extLst>
              <a:ext uri="{FF2B5EF4-FFF2-40B4-BE49-F238E27FC236}">
                <a16:creationId xmlns:a16="http://schemas.microsoft.com/office/drawing/2014/main" id="{1A270A74-3752-424B-075D-0A6B83CCC9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5189417"/>
              </p:ext>
            </p:extLst>
          </p:nvPr>
        </p:nvGraphicFramePr>
        <p:xfrm>
          <a:off x="4915947" y="866585"/>
          <a:ext cx="6253722" cy="5056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4" name="Imagen 15" descr="Colegio Emblemático Rosa de Santa María | Admisiones y Costos 2023">
            <a:extLst>
              <a:ext uri="{FF2B5EF4-FFF2-40B4-BE49-F238E27FC236}">
                <a16:creationId xmlns:a16="http://schemas.microsoft.com/office/drawing/2014/main" id="{7DE77FD2-9EA5-F3F3-13C0-9C5308A9CCB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58" b="94561" l="9953" r="90995">
                        <a14:foregroundMark x1="46919" y1="9623" x2="46919" y2="9623"/>
                        <a14:foregroundMark x1="49763" y1="5858" x2="49763" y2="5858"/>
                        <a14:foregroundMark x1="90047" y1="12552" x2="90047" y2="12552"/>
                        <a14:foregroundMark x1="91469" y1="31381" x2="91469" y2="31381"/>
                        <a14:foregroundMark x1="51659" y1="94561" x2="51659" y2="945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6673" y="189581"/>
            <a:ext cx="660461" cy="790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Imagen 3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6595" y="139518"/>
            <a:ext cx="1127443" cy="1127443"/>
          </a:xfrm>
          <a:prstGeom prst="rect">
            <a:avLst/>
          </a:prstGeom>
        </p:spPr>
      </p:pic>
      <p:pic>
        <p:nvPicPr>
          <p:cNvPr id="42" name="Imagen 4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86588" y="954769"/>
            <a:ext cx="1805412" cy="312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0723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3EFF7B1-6CB7-47D1-AD37-B870CA2B21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A2962B-21B6-4689-A95D-A8FF6ADE4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1">
              <a:alpha val="53000"/>
            </a:schemeClr>
          </a:solidFill>
          <a:ln w="76200">
            <a:solidFill>
              <a:srgbClr val="FFCC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745280D-ED36-41FE-8EB1-CE597C99CF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117348" y="774914"/>
            <a:ext cx="304800" cy="429768"/>
            <a:chOff x="215328" y="-46937"/>
            <a:chExt cx="304800" cy="2773841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D26CEB3-5AE4-4088-AD63-396DB50F28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AA9279A-AD34-474C-834E-6BF658144A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3589559-7D9A-4ECD-90BB-A5565E2DAE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01B1A71-DCEA-4EB2-8133-98A2CD6F0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0E95A5C-1E97-41C3-9DEC-245FF6DEB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8D3C3374-C720-4FCD-B6CD-AEF1D1A61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639E2EF-4D23-4EA3-B29E-D6362FF72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30820A4-6CEA-4BF7-8DE4-F5B2D2EB23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F320E002-8AED-4D4F-A104-0585FFFB9A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6A0BF3F3-3A09-42CE-9483-114BD01DD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B233BD5C-DFC7-4EB7-B348-7C9B5B8D0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A00D2CE1-35C1-46E6-BD59-CEE668BD90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58DCE86-9AE1-46D1-96D6-04B8B3EDF6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9B74739-D423-4F25-A976-0A6CD86D17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018E700-FF08-42AA-9237-24E7A74AD3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6B3488A-8A55-403E-B9C9-75AFA0CF53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5089B9D-BA8D-4A64-B95F-33940D9D6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E18403B7-F2C7-4C07-8522-21C319109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3B58CC6-A99E-43AF-A467-256F19287F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FE97852-3A18-4317-B17E-8C45174F96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D0BC6E-6D0B-4589-B1BF-372BAA3839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30B892E-E062-4B0A-B79E-E55D36EC9A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D1A4DF9-C28A-4C0A-B273-702F0C4880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0D7135FA-A2FE-594B-C235-02855D6F6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495992"/>
            <a:ext cx="4195140" cy="5638831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Impacto Esperado</a:t>
            </a:r>
          </a:p>
        </p:txBody>
      </p:sp>
      <p:graphicFrame>
        <p:nvGraphicFramePr>
          <p:cNvPr id="5" name="Marcador de texto 2">
            <a:extLst>
              <a:ext uri="{FF2B5EF4-FFF2-40B4-BE49-F238E27FC236}">
                <a16:creationId xmlns:a16="http://schemas.microsoft.com/office/drawing/2014/main" id="{025D40D1-B102-4109-1FC6-19D9E53771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817750"/>
              </p:ext>
            </p:extLst>
          </p:nvPr>
        </p:nvGraphicFramePr>
        <p:xfrm>
          <a:off x="4915947" y="866585"/>
          <a:ext cx="6253722" cy="5056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4" name="Imagen 15" descr="Colegio Emblemático Rosa de Santa María | Admisiones y Costos 2023">
            <a:extLst>
              <a:ext uri="{FF2B5EF4-FFF2-40B4-BE49-F238E27FC236}">
                <a16:creationId xmlns:a16="http://schemas.microsoft.com/office/drawing/2014/main" id="{7DE77FD2-9EA5-F3F3-13C0-9C5308A9CCB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58" b="94561" l="9953" r="90995">
                        <a14:foregroundMark x1="46919" y1="9623" x2="46919" y2="9623"/>
                        <a14:foregroundMark x1="49763" y1="5858" x2="49763" y2="5858"/>
                        <a14:foregroundMark x1="90047" y1="12552" x2="90047" y2="12552"/>
                        <a14:foregroundMark x1="91469" y1="31381" x2="91469" y2="31381"/>
                        <a14:foregroundMark x1="51659" y1="94561" x2="51659" y2="945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6673" y="189581"/>
            <a:ext cx="660461" cy="790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Imagen 3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6595" y="139518"/>
            <a:ext cx="1127443" cy="1127443"/>
          </a:xfrm>
          <a:prstGeom prst="rect">
            <a:avLst/>
          </a:prstGeom>
        </p:spPr>
      </p:pic>
      <p:pic>
        <p:nvPicPr>
          <p:cNvPr id="42" name="Imagen 4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86588" y="954769"/>
            <a:ext cx="1805412" cy="312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5003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3EFF7B1-6CB7-47D1-AD37-B870CA2B21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A2962B-21B6-4689-A95D-A8FF6ADE4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1">
              <a:alpha val="53000"/>
            </a:schemeClr>
          </a:solidFill>
          <a:ln w="76200">
            <a:solidFill>
              <a:srgbClr val="FFCC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745280D-ED36-41FE-8EB1-CE597C99CF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117348" y="774914"/>
            <a:ext cx="304800" cy="429768"/>
            <a:chOff x="215328" y="-46937"/>
            <a:chExt cx="304800" cy="2773841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D26CEB3-5AE4-4088-AD63-396DB50F28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AA9279A-AD34-474C-834E-6BF658144A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3589559-7D9A-4ECD-90BB-A5565E2DAE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01B1A71-DCEA-4EB2-8133-98A2CD6F0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0E95A5C-1E97-41C3-9DEC-245FF6DEB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8D3C3374-C720-4FCD-B6CD-AEF1D1A61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639E2EF-4D23-4EA3-B29E-D6362FF72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30820A4-6CEA-4BF7-8DE4-F5B2D2EB23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F320E002-8AED-4D4F-A104-0585FFFB9A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6A0BF3F3-3A09-42CE-9483-114BD01DD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B233BD5C-DFC7-4EB7-B348-7C9B5B8D0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A00D2CE1-35C1-46E6-BD59-CEE668BD90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58DCE86-9AE1-46D1-96D6-04B8B3EDF6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9B74739-D423-4F25-A976-0A6CD86D17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018E700-FF08-42AA-9237-24E7A74AD3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6B3488A-8A55-403E-B9C9-75AFA0CF53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5089B9D-BA8D-4A64-B95F-33940D9D6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E18403B7-F2C7-4C07-8522-21C319109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3B58CC6-A99E-43AF-A467-256F19287F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FE97852-3A18-4317-B17E-8C45174F96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D0BC6E-6D0B-4589-B1BF-372BAA3839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30B892E-E062-4B0A-B79E-E55D36EC9A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D1A4DF9-C28A-4C0A-B273-702F0C4880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A6F5B5CF-C75D-821A-5674-BFC50F100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495992"/>
            <a:ext cx="4195140" cy="5638831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Plan de Sostenibilidad</a:t>
            </a:r>
          </a:p>
        </p:txBody>
      </p:sp>
      <p:graphicFrame>
        <p:nvGraphicFramePr>
          <p:cNvPr id="5" name="Marcador de texto 2">
            <a:extLst>
              <a:ext uri="{FF2B5EF4-FFF2-40B4-BE49-F238E27FC236}">
                <a16:creationId xmlns:a16="http://schemas.microsoft.com/office/drawing/2014/main" id="{55D92386-D32D-9A96-1C65-45205CF8AE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6105724"/>
              </p:ext>
            </p:extLst>
          </p:nvPr>
        </p:nvGraphicFramePr>
        <p:xfrm>
          <a:off x="4915947" y="866585"/>
          <a:ext cx="6253722" cy="5056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4" name="Imagen 15" descr="Colegio Emblemático Rosa de Santa María | Admisiones y Costos 2023">
            <a:extLst>
              <a:ext uri="{FF2B5EF4-FFF2-40B4-BE49-F238E27FC236}">
                <a16:creationId xmlns:a16="http://schemas.microsoft.com/office/drawing/2014/main" id="{7DE77FD2-9EA5-F3F3-13C0-9C5308A9CCB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58" b="94561" l="9953" r="90995">
                        <a14:foregroundMark x1="46919" y1="9623" x2="46919" y2="9623"/>
                        <a14:foregroundMark x1="49763" y1="5858" x2="49763" y2="5858"/>
                        <a14:foregroundMark x1="90047" y1="12552" x2="90047" y2="12552"/>
                        <a14:foregroundMark x1="91469" y1="31381" x2="91469" y2="31381"/>
                        <a14:foregroundMark x1="51659" y1="94561" x2="51659" y2="945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6673" y="189581"/>
            <a:ext cx="660461" cy="790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Imagen 3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6595" y="139518"/>
            <a:ext cx="1127443" cy="1127443"/>
          </a:xfrm>
          <a:prstGeom prst="rect">
            <a:avLst/>
          </a:prstGeom>
        </p:spPr>
      </p:pic>
      <p:pic>
        <p:nvPicPr>
          <p:cNvPr id="42" name="Imagen 4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86588" y="954769"/>
            <a:ext cx="1805412" cy="312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0890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76200">
            <a:solidFill>
              <a:srgbClr val="FFCC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AEBFCD5-5356-4326-8D39-8235A46CD7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0809" y="1187311"/>
            <a:ext cx="5089552" cy="4483379"/>
          </a:xfrm>
          <a:prstGeom prst="rect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814848-248A-47DD-88E0-95099D951E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301" y="1178924"/>
            <a:ext cx="5089552" cy="4483379"/>
          </a:xfrm>
          <a:prstGeom prst="rect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18BDA89-0D2C-4C4E-99F6-D7A220FE48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3787" y="1130846"/>
            <a:ext cx="5039475" cy="4439266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aphic 38">
            <a:extLst>
              <a:ext uri="{FF2B5EF4-FFF2-40B4-BE49-F238E27FC236}">
                <a16:creationId xmlns:a16="http://schemas.microsoft.com/office/drawing/2014/main" id="{6B67BE95-96EF-433C-9F29-B0732AA6B6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3040" y="1424181"/>
            <a:ext cx="1355538" cy="503582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D324976-1596-4B76-A61C-5626816B24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44DEF24-FB22-48A2-8257-B97AD7E1AA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0" name="Graphic 212">
            <a:extLst>
              <a:ext uri="{FF2B5EF4-FFF2-40B4-BE49-F238E27FC236}">
                <a16:creationId xmlns:a16="http://schemas.microsoft.com/office/drawing/2014/main" id="{7CE98B01-ED41-482F-AFA1-19C7FA7C0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502" y="629793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2" name="Graphic 212">
            <a:extLst>
              <a:ext uri="{FF2B5EF4-FFF2-40B4-BE49-F238E27FC236}">
                <a16:creationId xmlns:a16="http://schemas.microsoft.com/office/drawing/2014/main" id="{B9CABDD0-8DF6-4974-A224-9A2A81778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502" y="629793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4" name="Graphic 4">
            <a:extLst>
              <a:ext uri="{FF2B5EF4-FFF2-40B4-BE49-F238E27FC236}">
                <a16:creationId xmlns:a16="http://schemas.microsoft.com/office/drawing/2014/main" id="{D6E8B984-55B9-4A62-A043-997D00F0A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532680" y="5188771"/>
            <a:ext cx="1076787" cy="1076789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4FAF4A8-82EB-4F6F-B601-43EBF0BD12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6F2473F-E069-4558-9B41-E285BBE030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C9A4A76-2C9F-486C-9663-6A30A022DE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8431DC7-D4CB-479A-AFA4-5B0C597A2E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0755DA1-6F28-4612-A4A7-B915468C6D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4616ED79-5475-49E6-A5FE-8D9DB12FB0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1DCEB47-7140-4682-8DBF-7667BE28F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A931BD3-5A56-42F2-B6B5-647B28D1CF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20E4C8E-4190-498D-9556-6DA668A81F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54B2F30F-0B57-4D60-A087-CD6A471F68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C5E8C73-ED41-4214-AEE6-3C5F493846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1F94534-FE3E-476C-870B-E714E4A668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DE6C1B0-4D58-4937-B2B7-B1207CA18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23882AC4-E31D-AF01-606C-989FB866A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91619"/>
            <a:ext cx="4905401" cy="404219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Proyecciones Futuras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7A70D8F-595F-1F6C-25AC-A7F1536C0F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77270" y="1130846"/>
            <a:ext cx="4974771" cy="435133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• </a:t>
            </a:r>
            <a:r>
              <a:rPr lang="en-US" dirty="0" err="1">
                <a:solidFill>
                  <a:schemeClr val="bg1"/>
                </a:solidFill>
              </a:rPr>
              <a:t>Expansión</a:t>
            </a:r>
            <a:r>
              <a:rPr lang="en-US" dirty="0">
                <a:solidFill>
                  <a:schemeClr val="bg1"/>
                </a:solidFill>
              </a:rPr>
              <a:t> a </a:t>
            </a:r>
            <a:r>
              <a:rPr lang="en-US" dirty="0" err="1">
                <a:solidFill>
                  <a:schemeClr val="bg1"/>
                </a:solidFill>
              </a:rPr>
              <a:t>otras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instituciones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• </a:t>
            </a:r>
            <a:r>
              <a:rPr lang="en-US" dirty="0" err="1">
                <a:solidFill>
                  <a:schemeClr val="bg1"/>
                </a:solidFill>
              </a:rPr>
              <a:t>Creación</a:t>
            </a:r>
            <a:r>
              <a:rPr lang="en-US" dirty="0">
                <a:solidFill>
                  <a:schemeClr val="bg1"/>
                </a:solidFill>
              </a:rPr>
              <a:t> de </a:t>
            </a:r>
            <a:r>
              <a:rPr lang="en-US" dirty="0" err="1">
                <a:solidFill>
                  <a:schemeClr val="bg1"/>
                </a:solidFill>
              </a:rPr>
              <a:t>marca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colectiva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• </a:t>
            </a:r>
            <a:r>
              <a:rPr lang="en-US" dirty="0" err="1">
                <a:solidFill>
                  <a:schemeClr val="bg1"/>
                </a:solidFill>
              </a:rPr>
              <a:t>Plataforma</a:t>
            </a:r>
            <a:r>
              <a:rPr lang="en-US" dirty="0">
                <a:solidFill>
                  <a:schemeClr val="bg1"/>
                </a:solidFill>
              </a:rPr>
              <a:t> de </a:t>
            </a:r>
            <a:r>
              <a:rPr lang="en-US" dirty="0" err="1">
                <a:solidFill>
                  <a:schemeClr val="bg1"/>
                </a:solidFill>
              </a:rPr>
              <a:t>comercio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electrónico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• </a:t>
            </a:r>
            <a:r>
              <a:rPr lang="en-US" dirty="0" err="1">
                <a:solidFill>
                  <a:schemeClr val="bg1"/>
                </a:solidFill>
              </a:rPr>
              <a:t>Certificación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ambiental</a:t>
            </a:r>
            <a:r>
              <a:rPr lang="en-US" dirty="0">
                <a:solidFill>
                  <a:schemeClr val="bg1"/>
                </a:solidFill>
              </a:rPr>
              <a:t> escolar</a:t>
            </a:r>
          </a:p>
        </p:txBody>
      </p:sp>
      <p:pic>
        <p:nvPicPr>
          <p:cNvPr id="38" name="Imagen 15" descr="Colegio Emblemático Rosa de Santa María | Admisiones y Costos 2023">
            <a:extLst>
              <a:ext uri="{FF2B5EF4-FFF2-40B4-BE49-F238E27FC236}">
                <a16:creationId xmlns:a16="http://schemas.microsoft.com/office/drawing/2014/main" id="{7DE77FD2-9EA5-F3F3-13C0-9C5308A9CC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858" b="94561" l="9953" r="90995">
                        <a14:foregroundMark x1="46919" y1="9623" x2="46919" y2="9623"/>
                        <a14:foregroundMark x1="49763" y1="5858" x2="49763" y2="5858"/>
                        <a14:foregroundMark x1="90047" y1="12552" x2="90047" y2="12552"/>
                        <a14:foregroundMark x1="91469" y1="31381" x2="91469" y2="31381"/>
                        <a14:foregroundMark x1="51659" y1="94561" x2="51659" y2="945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6673" y="189581"/>
            <a:ext cx="660461" cy="790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Imagen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595" y="139518"/>
            <a:ext cx="1127443" cy="1127443"/>
          </a:xfrm>
          <a:prstGeom prst="rect">
            <a:avLst/>
          </a:prstGeom>
        </p:spPr>
      </p:pic>
      <p:pic>
        <p:nvPicPr>
          <p:cNvPr id="40" name="Imagen 3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86588" y="954769"/>
            <a:ext cx="1805412" cy="312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9855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7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9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09969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613162" y="1492572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49372FF-7800-1CF2-EB57-7A0A963B3C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8600" y="1939159"/>
            <a:ext cx="7644627" cy="2751086"/>
          </a:xfrm>
        </p:spPr>
        <p:txBody>
          <a:bodyPr>
            <a:normAutofit/>
          </a:bodyPr>
          <a:lstStyle/>
          <a:p>
            <a:pPr algn="r"/>
            <a:r>
              <a:rPr lang="es-ES" b="1">
                <a:latin typeface="Calibri" panose="020F0502020204030204" pitchFamily="34" charset="0"/>
              </a:rPr>
              <a:t>¡Gracias por su atención!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B6160E-0B0C-2DBF-64C2-24D5CC27A1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600" y="4782320"/>
            <a:ext cx="7644627" cy="1329443"/>
          </a:xfrm>
        </p:spPr>
        <p:txBody>
          <a:bodyPr>
            <a:normAutofit/>
          </a:bodyPr>
          <a:lstStyle/>
          <a:p>
            <a:pPr algn="r"/>
            <a:r>
              <a:rPr lang="es-ES" sz="2200" dirty="0">
                <a:latin typeface="Calibri" panose="020F0502020204030204" pitchFamily="34" charset="0"/>
              </a:rPr>
              <a:t>Contacto:</a:t>
            </a:r>
          </a:p>
          <a:p>
            <a:pPr algn="r"/>
            <a:r>
              <a:rPr lang="es-ES" sz="2200" dirty="0">
                <a:latin typeface="Calibri" panose="020F0502020204030204" pitchFamily="34" charset="0"/>
              </a:rPr>
              <a:t>ie</a:t>
            </a:r>
            <a:r>
              <a:rPr lang="es-ES" sz="2200">
                <a:latin typeface="Calibri" panose="020F0502020204030204" pitchFamily="34" charset="0"/>
              </a:rPr>
              <a:t>.rosadesantamaria</a:t>
            </a:r>
            <a:endParaRPr lang="es-ES" sz="2200" dirty="0">
              <a:latin typeface="Calibri" panose="020F0502020204030204" pitchFamily="34" charset="0"/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2136" y="1266962"/>
            <a:ext cx="3379864" cy="584446"/>
          </a:xfrm>
          <a:prstGeom prst="rect">
            <a:avLst/>
          </a:prstGeom>
        </p:spPr>
      </p:pic>
      <p:pic>
        <p:nvPicPr>
          <p:cNvPr id="15" name="Imagen 15" descr="Colegio Emblemático Rosa de Santa María | Admisiones y Costos 2023">
            <a:extLst>
              <a:ext uri="{FF2B5EF4-FFF2-40B4-BE49-F238E27FC236}">
                <a16:creationId xmlns:a16="http://schemas.microsoft.com/office/drawing/2014/main" id="{7DE77FD2-9EA5-F3F3-13C0-9C5308A9CC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858" b="94561" l="9953" r="90995">
                        <a14:foregroundMark x1="46919" y1="9623" x2="46919" y2="9623"/>
                        <a14:foregroundMark x1="49763" y1="5858" x2="49763" y2="5858"/>
                        <a14:foregroundMark x1="90047" y1="12552" x2="90047" y2="12552"/>
                        <a14:foregroundMark x1="91469" y1="31381" x2="91469" y2="31381"/>
                        <a14:foregroundMark x1="51659" y1="94561" x2="51659" y2="945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6655" y="78423"/>
            <a:ext cx="1010825" cy="1209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8204" y="2099695"/>
            <a:ext cx="1953838" cy="1953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597253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561</Words>
  <Application>Microsoft Office PowerPoint</Application>
  <PresentationFormat>Panorámica</PresentationFormat>
  <Paragraphs>113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Tema de Office</vt:lpstr>
      <vt:lpstr> LENGUA DE SUEGRA: CONECTANDO SABIDURIA CULTURAL Y EMPRENDIMIENTO SOSTENIBLE</vt:lpstr>
      <vt:lpstr>Proyecto de Interdisciplinario</vt:lpstr>
      <vt:lpstr>Problemas Clave en la I.E  se observa que algunas aulas </vt:lpstr>
      <vt:lpstr>Justificación del Proyecto</vt:lpstr>
      <vt:lpstr>Preguntas Clave</vt:lpstr>
      <vt:lpstr>Justificación del Proyecto</vt:lpstr>
      <vt:lpstr>Roles Clave</vt:lpstr>
      <vt:lpstr>Estrategias de Implementación</vt:lpstr>
      <vt:lpstr>Cronograma General</vt:lpstr>
      <vt:lpstr>Instrumentos de Evaluación</vt:lpstr>
      <vt:lpstr>Integración Curricular</vt:lpstr>
      <vt:lpstr>Alianzas Estratégicas</vt:lpstr>
      <vt:lpstr>Recursos Necesarios</vt:lpstr>
      <vt:lpstr>Impacto Esperado</vt:lpstr>
      <vt:lpstr>Plan de Sostenibilidad</vt:lpstr>
      <vt:lpstr>Proyecciones Futuras</vt:lpstr>
      <vt:lpstr>¡Gracias por su atención!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INNOVACIÓN Y CULTURA</dc:title>
  <dc:creator>Jorge Luis Díaz Picoy</dc:creator>
  <cp:lastModifiedBy>USUARIO</cp:lastModifiedBy>
  <cp:revision>56</cp:revision>
  <dcterms:created xsi:type="dcterms:W3CDTF">2025-03-21T11:12:48Z</dcterms:created>
  <dcterms:modified xsi:type="dcterms:W3CDTF">2026-05-13T17:11:26Z</dcterms:modified>
</cp:coreProperties>
</file>