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4" r:id="rId1"/>
  </p:sldMasterIdLst>
  <p:notesMasterIdLst>
    <p:notesMasterId r:id="rId3"/>
  </p:notesMasterIdLst>
  <p:sldIdLst>
    <p:sldId id="260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23"/>
    <p:restoredTop sz="94647"/>
  </p:normalViewPr>
  <p:slideViewPr>
    <p:cSldViewPr snapToGrid="0" snapToObjects="1">
      <p:cViewPr varScale="1">
        <p:scale>
          <a:sx n="82" d="100"/>
          <a:sy n="82" d="100"/>
        </p:scale>
        <p:origin x="78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392099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71BC-3D29-42F5-8DC9-EC8089854FE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1762C0A6-DAEA-47EA-B660-1E8EC7AD39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1767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71BC-3D29-42F5-8DC9-EC8089854FE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2C0A6-DAEA-47EA-B660-1E8EC7AD39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44880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71BC-3D29-42F5-8DC9-EC8089854FE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1762C0A6-DAEA-47EA-B660-1E8EC7AD39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65839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71BC-3D29-42F5-8DC9-EC8089854FE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2C0A6-DAEA-47EA-B660-1E8EC7AD39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76114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71BC-3D29-42F5-8DC9-EC8089854FE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2C0A6-DAEA-47EA-B660-1E8EC7AD39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85421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71BC-3D29-42F5-8DC9-EC8089854FE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2C0A6-DAEA-47EA-B660-1E8EC7AD39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9047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71BC-3D29-42F5-8DC9-EC8089854FE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2C0A6-DAEA-47EA-B660-1E8EC7AD39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2854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71BC-3D29-42F5-8DC9-EC8089854FE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2C0A6-DAEA-47EA-B660-1E8EC7AD39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82029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71BC-3D29-42F5-8DC9-EC8089854FE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2C0A6-DAEA-47EA-B660-1E8EC7AD39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42073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71BC-3D29-42F5-8DC9-EC8089854FE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1762C0A6-DAEA-47EA-B660-1E8EC7AD39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67357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71BC-3D29-42F5-8DC9-EC8089854FE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1762C0A6-DAEA-47EA-B660-1E8EC7AD39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77040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71BC-3D29-42F5-8DC9-EC8089854FE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1762C0A6-DAEA-47EA-B660-1E8EC7AD39EF}" type="slidenum">
              <a:rPr lang="en-US" smtClean="0"/>
              <a:t>‹Nº›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2389535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71BC-3D29-42F5-8DC9-EC8089854FE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1762C0A6-DAEA-47EA-B660-1E8EC7AD39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5087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71BC-3D29-42F5-8DC9-EC8089854FE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2C0A6-DAEA-47EA-B660-1E8EC7AD39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195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71BC-3D29-42F5-8DC9-EC8089854FE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2C0A6-DAEA-47EA-B660-1E8EC7AD39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4100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71BC-3D29-42F5-8DC9-EC8089854FE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2C0A6-DAEA-47EA-B660-1E8EC7AD39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74762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F4FE71BC-3D29-42F5-8DC9-EC8089854FE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1762C0A6-DAEA-47EA-B660-1E8EC7AD39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4629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E71BC-3D29-42F5-8DC9-EC8089854FE3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2C0A6-DAEA-47EA-B660-1E8EC7AD39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4981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7281" y="1064923"/>
            <a:ext cx="10737980" cy="418646"/>
          </a:xfrm>
        </p:spPr>
        <p:txBody>
          <a:bodyPr>
            <a:normAutofit/>
          </a:bodyPr>
          <a:lstStyle/>
          <a:p>
            <a:r>
              <a:rPr lang="en-US" sz="1800" dirty="0" smtClean="0"/>
              <a:t>https://drive.google.com/drive/folders/1S5Gz91EEmqpNHvEeGxWd56o_s-3j6XW6?usp=drive_link</a:t>
            </a:r>
            <a:endParaRPr lang="en-US" sz="1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139" y="1959073"/>
            <a:ext cx="3432287" cy="474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74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ín">
  <a:themeElements>
    <a:clrScheme name="Berlí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í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14</TotalTime>
  <Words>3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Trebuchet MS</vt:lpstr>
      <vt:lpstr>Berlín</vt:lpstr>
      <vt:lpstr>https://drive.google.com/drive/folders/1S5Gz91EEmqpNHvEeGxWd56o_s-3j6XW6?usp=drive_link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Record a Presentation</dc:title>
  <dc:subject/>
  <dc:creator>ROCIO DORIS</dc:creator>
  <cp:keywords/>
  <dc:description/>
  <cp:lastModifiedBy>ROCIO DORIS</cp:lastModifiedBy>
  <cp:revision>9</cp:revision>
  <dcterms:modified xsi:type="dcterms:W3CDTF">2026-10-09T05:08:18Z</dcterms:modified>
  <cp:category/>
</cp:coreProperties>
</file>