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17579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5533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82910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84138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32732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5739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03242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22590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81589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55736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32622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8912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98606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54011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5405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91017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64246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1DDBF2D-CBE6-43C4-9588-6EC846237C54}" type="datetimeFigureOut">
              <a:rPr lang="es-PE" smtClean="0"/>
              <a:t>11/10/2026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E7D81-283A-4FDC-8C72-E0AF53D6978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692429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DB7D21-5C6D-2978-D53D-E552BEC72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757932"/>
          </a:xfrm>
        </p:spPr>
        <p:txBody>
          <a:bodyPr>
            <a:normAutofit fontScale="90000"/>
          </a:bodyPr>
          <a:lstStyle/>
          <a:p>
            <a:r>
              <a:rPr lang="es-PE" dirty="0">
                <a:latin typeface="Arial Black" panose="020B0A04020102020204" pitchFamily="34" charset="0"/>
              </a:rPr>
              <a:t>FERIA DE EMPRENDIMIENTO</a:t>
            </a:r>
            <a:br>
              <a:rPr lang="es-PE" dirty="0">
                <a:latin typeface="Arial Black" panose="020B0A04020102020204" pitchFamily="34" charset="0"/>
              </a:rPr>
            </a:br>
            <a:r>
              <a:rPr lang="es-PE" dirty="0">
                <a:latin typeface="Arial Black" panose="020B0A04020102020204" pitchFamily="34" charset="0"/>
              </a:rPr>
              <a:t>NUTRI – CUY</a:t>
            </a:r>
            <a:br>
              <a:rPr lang="es-PE" dirty="0">
                <a:latin typeface="Arial Black" panose="020B0A04020102020204" pitchFamily="34" charset="0"/>
              </a:rPr>
            </a:br>
            <a:r>
              <a:rPr lang="es-PE" dirty="0">
                <a:latin typeface="Arial Black" panose="020B0A04020102020204" pitchFamily="34" charset="0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98166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F2A3C41-F4FA-2761-7D78-174C295053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585" y="583772"/>
            <a:ext cx="6064617" cy="597844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2716182-A1B1-4CC1-D81E-E386F22FB8D1}"/>
              </a:ext>
            </a:extLst>
          </p:cNvPr>
          <p:cNvSpPr txBox="1"/>
          <p:nvPr/>
        </p:nvSpPr>
        <p:spPr>
          <a:xfrm>
            <a:off x="0" y="1828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800" dirty="0">
                <a:solidFill>
                  <a:srgbClr val="FF0000"/>
                </a:solidFill>
                <a:latin typeface="Arial Black" panose="020B0A04020102020204" pitchFamily="34" charset="0"/>
              </a:rPr>
              <a:t>LOGO DE NUTRI - CUY</a:t>
            </a:r>
          </a:p>
        </p:txBody>
      </p:sp>
    </p:spTree>
    <p:extLst>
      <p:ext uri="{BB962C8B-B14F-4D97-AF65-F5344CB8AC3E}">
        <p14:creationId xmlns:p14="http://schemas.microsoft.com/office/powerpoint/2010/main" val="421325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6DC85E1-A2BD-C537-01A5-31CFAF62C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794" y="588692"/>
            <a:ext cx="5458263" cy="604422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4FA1B8A-80C6-1EFF-27AA-1E652D48E441}"/>
              </a:ext>
            </a:extLst>
          </p:cNvPr>
          <p:cNvSpPr txBox="1"/>
          <p:nvPr/>
        </p:nvSpPr>
        <p:spPr>
          <a:xfrm>
            <a:off x="2560320" y="225083"/>
            <a:ext cx="5556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dirty="0">
                <a:solidFill>
                  <a:srgbClr val="FF0000"/>
                </a:solidFill>
                <a:latin typeface="Arial Black" panose="020B0A04020102020204" pitchFamily="34" charset="0"/>
              </a:rPr>
              <a:t>PRODUCTO PARA SER VENDIDO</a:t>
            </a:r>
          </a:p>
        </p:txBody>
      </p:sp>
    </p:spTree>
    <p:extLst>
      <p:ext uri="{BB962C8B-B14F-4D97-AF65-F5344CB8AC3E}">
        <p14:creationId xmlns:p14="http://schemas.microsoft.com/office/powerpoint/2010/main" val="102255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F1D4B53-7EB9-5332-D038-F3EA5B9CD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29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F25CC80-A683-9701-A2EA-5BB77375FE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050" y="-28136"/>
            <a:ext cx="9026111" cy="6769584"/>
          </a:xfrm>
        </p:spPr>
      </p:pic>
    </p:spTree>
    <p:extLst>
      <p:ext uri="{BB962C8B-B14F-4D97-AF65-F5344CB8AC3E}">
        <p14:creationId xmlns:p14="http://schemas.microsoft.com/office/powerpoint/2010/main" val="288352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265D62-68F9-B228-E3B5-0F21133CE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DAA206C-A9D9-C7A8-7648-CACCE25BE0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20" b="33919"/>
          <a:stretch/>
        </p:blipFill>
        <p:spPr>
          <a:xfrm>
            <a:off x="1159178" y="112791"/>
            <a:ext cx="9873643" cy="6632418"/>
          </a:xfrm>
        </p:spPr>
      </p:pic>
    </p:spTree>
    <p:extLst>
      <p:ext uri="{BB962C8B-B14F-4D97-AF65-F5344CB8AC3E}">
        <p14:creationId xmlns:p14="http://schemas.microsoft.com/office/powerpoint/2010/main" val="296624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68FB11-F722-49A3-4C76-F477ED36E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8DD0644-DE4C-E6CA-EBBA-98386C8B7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15" y="133395"/>
            <a:ext cx="9692640" cy="6591209"/>
          </a:xfrm>
        </p:spPr>
      </p:pic>
    </p:spTree>
    <p:extLst>
      <p:ext uri="{BB962C8B-B14F-4D97-AF65-F5344CB8AC3E}">
        <p14:creationId xmlns:p14="http://schemas.microsoft.com/office/powerpoint/2010/main" val="298216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09EE47-CDA1-6DBA-4E51-532DE958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29703FA-3941-1023-AD4F-7ECB5E8181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165" y="168812"/>
            <a:ext cx="5327878" cy="6570026"/>
          </a:xfrm>
        </p:spPr>
      </p:pic>
    </p:spTree>
    <p:extLst>
      <p:ext uri="{BB962C8B-B14F-4D97-AF65-F5344CB8AC3E}">
        <p14:creationId xmlns:p14="http://schemas.microsoft.com/office/powerpoint/2010/main" val="184768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72713A-14A0-9687-EB13-96D938FB8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3A88732-B0BF-12AA-1574-A982772967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80" y="117534"/>
            <a:ext cx="9404723" cy="6566664"/>
          </a:xfrm>
        </p:spPr>
      </p:pic>
    </p:spTree>
    <p:extLst>
      <p:ext uri="{BB962C8B-B14F-4D97-AF65-F5344CB8AC3E}">
        <p14:creationId xmlns:p14="http://schemas.microsoft.com/office/powerpoint/2010/main" val="396959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</TotalTime>
  <Words>18</Words>
  <Application>Microsoft Office PowerPoint</Application>
  <PresentationFormat>Panorámica</PresentationFormat>
  <Paragraphs>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Century Gothic</vt:lpstr>
      <vt:lpstr>Wingdings 3</vt:lpstr>
      <vt:lpstr>Ion</vt:lpstr>
      <vt:lpstr>FERIA DE EMPRENDIMIENTO NUTRI – CUY 2026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FERIA DE EMPRENDIMIENTO NUTRI – CUY 2026</dc:title>
  <dc:creator>DAVID MURGA SANCHEZ</dc:creator>
  <cp:lastModifiedBy>DAVID MURGA SANCHEZ</cp:lastModifiedBy>
  <cp:revision>1</cp:revision>
  <dcterms:created xsi:type="dcterms:W3CDTF">2026-10-12T09:43:31Z</dcterms:created>
  <dcterms:modified xsi:type="dcterms:W3CDTF">2026-10-12T10:09:09Z</dcterms:modified>
</cp:coreProperties>
</file>