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62" r:id="rId5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6" name="Author" initials="A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FF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47" Type="http://schemas.microsoft.com/office/2018/10/relationships/authors" Target="authors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162CAB1C-0AA1-4053-A726-215D175850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59F6F74-5F3D-4C2B-8AC5-73761B2FB2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48F8BD3-7A6E-4829-9C52-6A5E8492ECBB}" type="datetime1">
              <a:rPr lang="es-ES" smtClean="0"/>
              <a:t>12/10/2026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D3774BE-A649-46E3-849C-B7115F8772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EE0E8BA-5F10-4BE9-B74D-7AA6E4180C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EBFECE9-3899-402D-9557-B34889DA2FF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75944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8F604-CCDB-4A43-A2E3-294E87B27C22}" type="datetime1">
              <a:rPr lang="es-ES" smtClean="0"/>
              <a:pPr/>
              <a:t>12/10/2026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B3784F3-2271-4F8D-A0BC-8F40E6849FE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3412453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B3784F3-2271-4F8D-A0BC-8F40E6849FE5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4207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25">
            <a:extLst>
              <a:ext uri="{FF2B5EF4-FFF2-40B4-BE49-F238E27FC236}">
                <a16:creationId xmlns:a16="http://schemas.microsoft.com/office/drawing/2014/main" id="{E602CDF5-333B-4D96-98D8-CDFB79A8430E}"/>
              </a:ext>
            </a:extLst>
          </p:cNvPr>
          <p:cNvSpPr/>
          <p:nvPr userDrawn="1"/>
        </p:nvSpPr>
        <p:spPr>
          <a:xfrm>
            <a:off x="3415570" y="3425047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728C741F-060F-4718-A57B-A1162A01F72C}"/>
              </a:ext>
            </a:extLst>
          </p:cNvPr>
          <p:cNvSpPr/>
          <p:nvPr userDrawn="1"/>
        </p:nvSpPr>
        <p:spPr>
          <a:xfrm>
            <a:off x="1698549" y="3425047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667E4DE3-DDB5-444E-86D9-7B201F0BFC0F}"/>
              </a:ext>
            </a:extLst>
          </p:cNvPr>
          <p:cNvSpPr/>
          <p:nvPr userDrawn="1"/>
        </p:nvSpPr>
        <p:spPr>
          <a:xfrm>
            <a:off x="-12823" y="3425047"/>
            <a:ext cx="1719072" cy="1719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9578" y="1895475"/>
            <a:ext cx="5679621" cy="2413965"/>
          </a:xfrm>
        </p:spPr>
        <p:txBody>
          <a:bodyPr lIns="0" rtlCol="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99578" y="5597131"/>
            <a:ext cx="5050971" cy="472073"/>
          </a:xfrm>
        </p:spPr>
        <p:txBody>
          <a:bodyPr lIns="0"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AEC85266-52B0-409F-8CE4-E444E424D5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99578" y="5954904"/>
            <a:ext cx="2200154" cy="569912"/>
          </a:xfrm>
        </p:spPr>
        <p:txBody>
          <a:bodyPr lIns="0"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Fecha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0455E561-1242-4C3A-8D37-3138CA80547F}"/>
              </a:ext>
            </a:extLst>
          </p:cNvPr>
          <p:cNvSpPr/>
          <p:nvPr userDrawn="1"/>
        </p:nvSpPr>
        <p:spPr>
          <a:xfrm>
            <a:off x="3415570" y="1713063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1AFF298D-0F6B-4888-9B03-1FDDFE28B82B}"/>
              </a:ext>
            </a:extLst>
          </p:cNvPr>
          <p:cNvSpPr/>
          <p:nvPr userDrawn="1"/>
        </p:nvSpPr>
        <p:spPr>
          <a:xfrm>
            <a:off x="1698549" y="1079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32C19AED-A027-4017-B01A-E1E6583F81C6}"/>
              </a:ext>
            </a:extLst>
          </p:cNvPr>
          <p:cNvSpPr/>
          <p:nvPr userDrawn="1"/>
        </p:nvSpPr>
        <p:spPr>
          <a:xfrm>
            <a:off x="1698549" y="1713063"/>
            <a:ext cx="1719072" cy="1719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597D0707-6223-4E41-9E36-C3BF6C78CA4D}"/>
              </a:ext>
            </a:extLst>
          </p:cNvPr>
          <p:cNvSpPr/>
          <p:nvPr userDrawn="1"/>
        </p:nvSpPr>
        <p:spPr>
          <a:xfrm>
            <a:off x="1698549" y="5137031"/>
            <a:ext cx="1719072" cy="1719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4BE2D702-5FB5-4F75-B96D-4F210F10EA62}"/>
              </a:ext>
            </a:extLst>
          </p:cNvPr>
          <p:cNvSpPr/>
          <p:nvPr userDrawn="1"/>
        </p:nvSpPr>
        <p:spPr>
          <a:xfrm>
            <a:off x="-12823" y="1079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2447C29C-1D94-4217-A4D7-E0E0A8CACEBC}"/>
              </a:ext>
            </a:extLst>
          </p:cNvPr>
          <p:cNvSpPr/>
          <p:nvPr userDrawn="1"/>
        </p:nvSpPr>
        <p:spPr>
          <a:xfrm>
            <a:off x="-12823" y="5137031"/>
            <a:ext cx="1719072" cy="1719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3" name="Marcador de posición de imagen 52">
            <a:extLst>
              <a:ext uri="{FF2B5EF4-FFF2-40B4-BE49-F238E27FC236}">
                <a16:creationId xmlns:a16="http://schemas.microsoft.com/office/drawing/2014/main" id="{7B163DE2-7989-4B1E-8299-5E64777AFA2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15570" y="1079"/>
            <a:ext cx="1719072" cy="1719072"/>
          </a:xfrm>
          <a:custGeom>
            <a:avLst/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55" name="Marcador de posición de imagen 54">
            <a:extLst>
              <a:ext uri="{FF2B5EF4-FFF2-40B4-BE49-F238E27FC236}">
                <a16:creationId xmlns:a16="http://schemas.microsoft.com/office/drawing/2014/main" id="{683976C8-BDBA-48C4-AC83-73D1D8F0F14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15570" y="5137031"/>
            <a:ext cx="1719072" cy="1719072"/>
          </a:xfrm>
          <a:custGeom>
            <a:avLst/>
            <a:gdLst>
              <a:gd name="connsiteX0" fmla="*/ 0 w 1719072"/>
              <a:gd name="connsiteY0" fmla="*/ 0 h 1719072"/>
              <a:gd name="connsiteX1" fmla="*/ 1719072 w 1719072"/>
              <a:gd name="connsiteY1" fmla="*/ 0 h 1719072"/>
              <a:gd name="connsiteX2" fmla="*/ 1719072 w 1719072"/>
              <a:gd name="connsiteY2" fmla="*/ 1719072 h 1719072"/>
              <a:gd name="connsiteX3" fmla="*/ 0 w 1719072"/>
              <a:gd name="connsiteY3" fmla="*/ 1719072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19072">
                <a:moveTo>
                  <a:pt x="0" y="0"/>
                </a:moveTo>
                <a:lnTo>
                  <a:pt x="1719072" y="0"/>
                </a:lnTo>
                <a:lnTo>
                  <a:pt x="1719072" y="1719072"/>
                </a:lnTo>
                <a:lnTo>
                  <a:pt x="0" y="1719072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54" name="Marcador de posición de imagen 53">
            <a:extLst>
              <a:ext uri="{FF2B5EF4-FFF2-40B4-BE49-F238E27FC236}">
                <a16:creationId xmlns:a16="http://schemas.microsoft.com/office/drawing/2014/main" id="{71082593-1DC5-43B5-947C-7963DD90EBD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12823" y="1713063"/>
            <a:ext cx="1719072" cy="1719072"/>
          </a:xfrm>
          <a:custGeom>
            <a:avLst/>
            <a:gdLst>
              <a:gd name="connsiteX0" fmla="*/ 0 w 1719072"/>
              <a:gd name="connsiteY0" fmla="*/ 0 h 1719072"/>
              <a:gd name="connsiteX1" fmla="*/ 1719072 w 1719072"/>
              <a:gd name="connsiteY1" fmla="*/ 0 h 1719072"/>
              <a:gd name="connsiteX2" fmla="*/ 1719072 w 1719072"/>
              <a:gd name="connsiteY2" fmla="*/ 1719072 h 1719072"/>
              <a:gd name="connsiteX3" fmla="*/ 0 w 1719072"/>
              <a:gd name="connsiteY3" fmla="*/ 1719072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19072">
                <a:moveTo>
                  <a:pt x="0" y="0"/>
                </a:moveTo>
                <a:lnTo>
                  <a:pt x="1719072" y="0"/>
                </a:lnTo>
                <a:lnTo>
                  <a:pt x="1719072" y="1719072"/>
                </a:lnTo>
                <a:lnTo>
                  <a:pt x="0" y="1719072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F95796F3-1FF2-4CB3-9A21-2FA42B0F739C}"/>
              </a:ext>
            </a:extLst>
          </p:cNvPr>
          <p:cNvSpPr/>
          <p:nvPr userDrawn="1"/>
        </p:nvSpPr>
        <p:spPr>
          <a:xfrm>
            <a:off x="5699578" y="5142220"/>
            <a:ext cx="628650" cy="18225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contenido y 2 imágene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42200" y="1599882"/>
            <a:ext cx="3911600" cy="928688"/>
          </a:xfrm>
        </p:spPr>
        <p:txBody>
          <a:bodyPr lIns="0" rtlCol="0" anchor="t">
            <a:normAutofit/>
          </a:bodyPr>
          <a:lstStyle>
            <a:lvl1pPr>
              <a:defRPr sz="3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editar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2200" y="2667000"/>
            <a:ext cx="3911600" cy="3438144"/>
          </a:xfrm>
        </p:spPr>
        <p:txBody>
          <a:bodyPr lIns="0" numCol="1" rtlCol="0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42200" y="6356350"/>
            <a:ext cx="1005116" cy="365125"/>
          </a:xfrm>
        </p:spPr>
        <p:txBody>
          <a:bodyPr lIns="0"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88829" y="6356350"/>
            <a:ext cx="1981200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1542" y="6356350"/>
            <a:ext cx="642257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17ADB92-0B1B-4197-89C6-501F17064283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3435096"/>
            <a:ext cx="3438144" cy="343814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A6E6F19-D213-4BFC-8D80-D66C9D2BD837}"/>
              </a:ext>
            </a:extLst>
          </p:cNvPr>
          <p:cNvSpPr>
            <a:spLocks noChangeAspect="1"/>
          </p:cNvSpPr>
          <p:nvPr userDrawn="1"/>
        </p:nvSpPr>
        <p:spPr>
          <a:xfrm>
            <a:off x="3429000" y="0"/>
            <a:ext cx="3438144" cy="3455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8" name="Marcador de posición de imagen 17">
            <a:extLst>
              <a:ext uri="{FF2B5EF4-FFF2-40B4-BE49-F238E27FC236}">
                <a16:creationId xmlns:a16="http://schemas.microsoft.com/office/drawing/2014/main" id="{2B2F89B6-A8D2-4031-8B1F-E4A466C202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4572" y="0"/>
            <a:ext cx="3438144" cy="3438144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1" name="Marcador de posición de imagen 20">
            <a:extLst>
              <a:ext uri="{FF2B5EF4-FFF2-40B4-BE49-F238E27FC236}">
                <a16:creationId xmlns:a16="http://schemas.microsoft.com/office/drawing/2014/main" id="{73B27F20-1796-4DA8-9840-EFA1E9ABA0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33572" y="3443974"/>
            <a:ext cx="3429000" cy="3422904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D52BCC36-E2CF-410A-AD2C-722D76849BDC}"/>
              </a:ext>
            </a:extLst>
          </p:cNvPr>
          <p:cNvSpPr/>
          <p:nvPr userDrawn="1"/>
        </p:nvSpPr>
        <p:spPr>
          <a:xfrm>
            <a:off x="7442200" y="1134423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45280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contenido e imagen gran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C4E9CD21-8789-4906-BCC9-B0591D8285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2900" y="0"/>
            <a:ext cx="11849100" cy="6858000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30299" y="1619250"/>
            <a:ext cx="4813301" cy="1325563"/>
          </a:xfrm>
        </p:spPr>
        <p:txBody>
          <a:bodyPr lIns="0" rtlCol="0" anchor="b"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/>
              <a:t>Hacer clic para editar el título principal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299" y="3233057"/>
            <a:ext cx="4203701" cy="2964543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9801717-EC04-4D9F-BE50-E726ECAC1136}"/>
              </a:ext>
            </a:extLst>
          </p:cNvPr>
          <p:cNvSpPr/>
          <p:nvPr userDrawn="1"/>
        </p:nvSpPr>
        <p:spPr>
          <a:xfrm>
            <a:off x="0" y="13716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F1841E8-8EE7-488E-B7DD-D1F23F79128D}"/>
              </a:ext>
            </a:extLst>
          </p:cNvPr>
          <p:cNvSpPr/>
          <p:nvPr userDrawn="1"/>
        </p:nvSpPr>
        <p:spPr>
          <a:xfrm>
            <a:off x="0" y="24003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4AEF00F-18B6-43AC-BF54-3B4939890FE1}"/>
              </a:ext>
            </a:extLst>
          </p:cNvPr>
          <p:cNvSpPr/>
          <p:nvPr userDrawn="1"/>
        </p:nvSpPr>
        <p:spPr>
          <a:xfrm>
            <a:off x="0" y="27432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BC54B6B-8A0E-422F-B2FF-A68441C16904}"/>
              </a:ext>
            </a:extLst>
          </p:cNvPr>
          <p:cNvSpPr/>
          <p:nvPr userDrawn="1"/>
        </p:nvSpPr>
        <p:spPr>
          <a:xfrm>
            <a:off x="0" y="30861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1602B99D-D623-4FE2-BDFD-A23B43BEBBDD}"/>
              </a:ext>
            </a:extLst>
          </p:cNvPr>
          <p:cNvSpPr/>
          <p:nvPr userDrawn="1"/>
        </p:nvSpPr>
        <p:spPr>
          <a:xfrm>
            <a:off x="0" y="34290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F4892CE3-43B8-4AF7-8E2E-1E5C2045F89A}"/>
              </a:ext>
            </a:extLst>
          </p:cNvPr>
          <p:cNvSpPr/>
          <p:nvPr userDrawn="1"/>
        </p:nvSpPr>
        <p:spPr>
          <a:xfrm>
            <a:off x="0" y="37719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53C5002F-39B4-49E5-B179-A5F9A322772D}"/>
              </a:ext>
            </a:extLst>
          </p:cNvPr>
          <p:cNvSpPr/>
          <p:nvPr userDrawn="1"/>
        </p:nvSpPr>
        <p:spPr>
          <a:xfrm>
            <a:off x="0" y="41148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8847AC63-E8C8-47EF-BDEA-DF587155527B}"/>
              </a:ext>
            </a:extLst>
          </p:cNvPr>
          <p:cNvSpPr/>
          <p:nvPr userDrawn="1"/>
        </p:nvSpPr>
        <p:spPr>
          <a:xfrm>
            <a:off x="0" y="44577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8EAD15DF-3882-4D15-8A5D-B08B7A32A9B0}"/>
              </a:ext>
            </a:extLst>
          </p:cNvPr>
          <p:cNvSpPr/>
          <p:nvPr userDrawn="1"/>
        </p:nvSpPr>
        <p:spPr>
          <a:xfrm>
            <a:off x="0" y="48006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73A3B466-F022-4299-8575-4347D62E5ADB}"/>
              </a:ext>
            </a:extLst>
          </p:cNvPr>
          <p:cNvSpPr/>
          <p:nvPr userDrawn="1"/>
        </p:nvSpPr>
        <p:spPr>
          <a:xfrm>
            <a:off x="0" y="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7103BE58-6B70-49F5-8283-BF3B0B35E1D7}"/>
              </a:ext>
            </a:extLst>
          </p:cNvPr>
          <p:cNvSpPr/>
          <p:nvPr userDrawn="1"/>
        </p:nvSpPr>
        <p:spPr>
          <a:xfrm>
            <a:off x="0" y="6515100"/>
            <a:ext cx="342900" cy="34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865F4154-50AA-4593-A86B-2A7A582D30AA}"/>
              </a:ext>
            </a:extLst>
          </p:cNvPr>
          <p:cNvSpPr/>
          <p:nvPr userDrawn="1"/>
        </p:nvSpPr>
        <p:spPr>
          <a:xfrm>
            <a:off x="0" y="3429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F635667C-FE54-4C6C-81D2-C117F6848A7C}"/>
              </a:ext>
            </a:extLst>
          </p:cNvPr>
          <p:cNvSpPr/>
          <p:nvPr userDrawn="1"/>
        </p:nvSpPr>
        <p:spPr>
          <a:xfrm>
            <a:off x="0" y="51435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2B327EE7-DDE6-4725-9791-0909802594D4}"/>
              </a:ext>
            </a:extLst>
          </p:cNvPr>
          <p:cNvSpPr/>
          <p:nvPr userDrawn="1"/>
        </p:nvSpPr>
        <p:spPr>
          <a:xfrm>
            <a:off x="0" y="54864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E880683C-A1F9-41B4-92B6-6690A542A9CA}"/>
              </a:ext>
            </a:extLst>
          </p:cNvPr>
          <p:cNvSpPr/>
          <p:nvPr userDrawn="1"/>
        </p:nvSpPr>
        <p:spPr>
          <a:xfrm>
            <a:off x="0" y="58293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0BF012F1-D588-4F57-88B5-6F5532BADA92}"/>
              </a:ext>
            </a:extLst>
          </p:cNvPr>
          <p:cNvSpPr/>
          <p:nvPr userDrawn="1"/>
        </p:nvSpPr>
        <p:spPr>
          <a:xfrm>
            <a:off x="0" y="61722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F8FFED0C-C9D9-439B-8A01-3C4181694F90}"/>
              </a:ext>
            </a:extLst>
          </p:cNvPr>
          <p:cNvSpPr/>
          <p:nvPr userDrawn="1"/>
        </p:nvSpPr>
        <p:spPr>
          <a:xfrm>
            <a:off x="0" y="685800"/>
            <a:ext cx="342900" cy="34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503FFB96-6B81-475C-995F-610FEC231FEE}"/>
              </a:ext>
            </a:extLst>
          </p:cNvPr>
          <p:cNvSpPr/>
          <p:nvPr userDrawn="1"/>
        </p:nvSpPr>
        <p:spPr>
          <a:xfrm>
            <a:off x="0" y="10287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DE12DC0D-3BAD-4A09-83DE-A880AF5D71CB}"/>
              </a:ext>
            </a:extLst>
          </p:cNvPr>
          <p:cNvSpPr/>
          <p:nvPr userDrawn="1"/>
        </p:nvSpPr>
        <p:spPr>
          <a:xfrm>
            <a:off x="0" y="17145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3069B2B0-3E3B-4E71-8023-5CEF05BF4DF3}"/>
              </a:ext>
            </a:extLst>
          </p:cNvPr>
          <p:cNvSpPr/>
          <p:nvPr userDrawn="1"/>
        </p:nvSpPr>
        <p:spPr>
          <a:xfrm>
            <a:off x="0" y="2057400"/>
            <a:ext cx="342900" cy="34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8AB15B89-DA8C-4D7D-B70F-286B95F8C931}"/>
              </a:ext>
            </a:extLst>
          </p:cNvPr>
          <p:cNvSpPr/>
          <p:nvPr userDrawn="1"/>
        </p:nvSpPr>
        <p:spPr>
          <a:xfrm>
            <a:off x="1130300" y="1066800"/>
            <a:ext cx="628650" cy="18225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>
              <a:solidFill>
                <a:schemeClr val="accent4"/>
              </a:solidFill>
            </a:endParaRPr>
          </a:p>
        </p:txBody>
      </p:sp>
      <p:sp>
        <p:nvSpPr>
          <p:cNvPr id="26" name="Marcador de fecha 3">
            <a:extLst>
              <a:ext uri="{FF2B5EF4-FFF2-40B4-BE49-F238E27FC236}">
                <a16:creationId xmlns:a16="http://schemas.microsoft.com/office/drawing/2014/main" id="{88E0B9BB-DE60-45D5-BB83-F9309D54AD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28" name="Marcador de pie de página 4">
            <a:extLst>
              <a:ext uri="{FF2B5EF4-FFF2-40B4-BE49-F238E27FC236}">
                <a16:creationId xmlns:a16="http://schemas.microsoft.com/office/drawing/2014/main" id="{C1814D13-F502-4AE1-80E4-7479F5797A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30" name="Marcador de número de diapositiva 5">
            <a:extLst>
              <a:ext uri="{FF2B5EF4-FFF2-40B4-BE49-F238E27FC236}">
                <a16:creationId xmlns:a16="http://schemas.microsoft.com/office/drawing/2014/main" id="{D4AA35C5-6F41-4930-94A5-EE0C651150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061696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contenido e imagen enmarcad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Marcador de posición de imagen 106">
            <a:extLst>
              <a:ext uri="{FF2B5EF4-FFF2-40B4-BE49-F238E27FC236}">
                <a16:creationId xmlns:a16="http://schemas.microsoft.com/office/drawing/2014/main" id="{C1039393-3B8E-4456-97AA-ADBC180100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1944" y="553068"/>
            <a:ext cx="4608576" cy="5748673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700" y="3219450"/>
            <a:ext cx="4603750" cy="1343025"/>
          </a:xfrm>
        </p:spPr>
        <p:txBody>
          <a:bodyPr lIns="0" rtlCol="0" anchor="t">
            <a:normAutofit/>
          </a:bodyPr>
          <a:lstStyle>
            <a:lvl1pPr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438815-B9AF-4BA5-B8D6-3311C4949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3700" y="4589463"/>
            <a:ext cx="4603750" cy="1500187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BB87F0D-3BAB-446D-B8D9-08B2C2BB3BD7}"/>
              </a:ext>
            </a:extLst>
          </p:cNvPr>
          <p:cNvSpPr/>
          <p:nvPr userDrawn="1"/>
        </p:nvSpPr>
        <p:spPr>
          <a:xfrm>
            <a:off x="0" y="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3F04AEEB-DA23-4423-A0A2-D2E04125C4A7}"/>
              </a:ext>
            </a:extLst>
          </p:cNvPr>
          <p:cNvSpPr/>
          <p:nvPr userDrawn="1"/>
        </p:nvSpPr>
        <p:spPr>
          <a:xfrm>
            <a:off x="0" y="572886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32058B74-EF5C-4574-9B30-072FA59B9B21}"/>
              </a:ext>
            </a:extLst>
          </p:cNvPr>
          <p:cNvSpPr/>
          <p:nvPr userDrawn="1"/>
        </p:nvSpPr>
        <p:spPr>
          <a:xfrm>
            <a:off x="0" y="1145772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8AE24787-0FCF-4199-AB93-6593FE032C55}"/>
              </a:ext>
            </a:extLst>
          </p:cNvPr>
          <p:cNvSpPr/>
          <p:nvPr userDrawn="1"/>
        </p:nvSpPr>
        <p:spPr>
          <a:xfrm>
            <a:off x="0" y="1718658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9F44E538-795F-4C68-9305-B6955DBC7F5D}"/>
              </a:ext>
            </a:extLst>
          </p:cNvPr>
          <p:cNvSpPr/>
          <p:nvPr userDrawn="1"/>
        </p:nvSpPr>
        <p:spPr>
          <a:xfrm>
            <a:off x="0" y="2291544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C1A0463E-1142-44E9-8CB3-9F22F5DF78A8}"/>
              </a:ext>
            </a:extLst>
          </p:cNvPr>
          <p:cNvSpPr/>
          <p:nvPr userDrawn="1"/>
        </p:nvSpPr>
        <p:spPr>
          <a:xfrm>
            <a:off x="0" y="286443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17898DBE-884D-4A00-AF2F-4295EAF41E13}"/>
              </a:ext>
            </a:extLst>
          </p:cNvPr>
          <p:cNvSpPr/>
          <p:nvPr userDrawn="1"/>
        </p:nvSpPr>
        <p:spPr>
          <a:xfrm>
            <a:off x="0" y="3437316"/>
            <a:ext cx="576072" cy="576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A3AB5AC4-C502-4D78-A602-3027D20AB33A}"/>
              </a:ext>
            </a:extLst>
          </p:cNvPr>
          <p:cNvSpPr/>
          <p:nvPr userDrawn="1"/>
        </p:nvSpPr>
        <p:spPr>
          <a:xfrm>
            <a:off x="0" y="4010202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5DF81845-E621-4070-9AD6-1F40FFDD82E2}"/>
              </a:ext>
            </a:extLst>
          </p:cNvPr>
          <p:cNvSpPr/>
          <p:nvPr userDrawn="1"/>
        </p:nvSpPr>
        <p:spPr>
          <a:xfrm>
            <a:off x="0" y="458308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A9190B9C-4A97-4EDC-9CBD-A68122AE2419}"/>
              </a:ext>
            </a:extLst>
          </p:cNvPr>
          <p:cNvSpPr/>
          <p:nvPr userDrawn="1"/>
        </p:nvSpPr>
        <p:spPr>
          <a:xfrm>
            <a:off x="0" y="5155974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790346E6-78BF-48E9-8EF6-B77BAA49AADA}"/>
              </a:ext>
            </a:extLst>
          </p:cNvPr>
          <p:cNvSpPr/>
          <p:nvPr userDrawn="1"/>
        </p:nvSpPr>
        <p:spPr>
          <a:xfrm>
            <a:off x="0" y="572886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42A3902D-54BA-48ED-8547-8856B4F50D2D}"/>
              </a:ext>
            </a:extLst>
          </p:cNvPr>
          <p:cNvSpPr/>
          <p:nvPr userDrawn="1"/>
        </p:nvSpPr>
        <p:spPr>
          <a:xfrm>
            <a:off x="0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985555D5-968D-4715-BA22-C95642914BC2}"/>
              </a:ext>
            </a:extLst>
          </p:cNvPr>
          <p:cNvSpPr/>
          <p:nvPr userDrawn="1"/>
        </p:nvSpPr>
        <p:spPr>
          <a:xfrm>
            <a:off x="571944" y="0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9F24F0F4-135E-4625-9A8E-38755078B5E7}"/>
              </a:ext>
            </a:extLst>
          </p:cNvPr>
          <p:cNvSpPr/>
          <p:nvPr userDrawn="1"/>
        </p:nvSpPr>
        <p:spPr>
          <a:xfrm>
            <a:off x="1148016" y="0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F1969E72-FA7B-4358-8C46-7F15CF01A747}"/>
              </a:ext>
            </a:extLst>
          </p:cNvPr>
          <p:cNvSpPr/>
          <p:nvPr userDrawn="1"/>
        </p:nvSpPr>
        <p:spPr>
          <a:xfrm>
            <a:off x="1724088" y="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12F9FDD1-1288-44CD-9C55-6CE3B2FB39F9}"/>
              </a:ext>
            </a:extLst>
          </p:cNvPr>
          <p:cNvSpPr/>
          <p:nvPr userDrawn="1"/>
        </p:nvSpPr>
        <p:spPr>
          <a:xfrm>
            <a:off x="2300160" y="0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330AC56B-D539-45B3-AD66-457D7D874CD8}"/>
              </a:ext>
            </a:extLst>
          </p:cNvPr>
          <p:cNvSpPr/>
          <p:nvPr userDrawn="1"/>
        </p:nvSpPr>
        <p:spPr>
          <a:xfrm>
            <a:off x="2876232" y="0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26434293-E220-465A-9EF3-FF90D0E0F19B}"/>
              </a:ext>
            </a:extLst>
          </p:cNvPr>
          <p:cNvSpPr/>
          <p:nvPr userDrawn="1"/>
        </p:nvSpPr>
        <p:spPr>
          <a:xfrm>
            <a:off x="3452304" y="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3" name="Rectángulo 62">
            <a:extLst>
              <a:ext uri="{FF2B5EF4-FFF2-40B4-BE49-F238E27FC236}">
                <a16:creationId xmlns:a16="http://schemas.microsoft.com/office/drawing/2014/main" id="{6751B4BA-EAD6-4F27-B051-F799EBBAAE12}"/>
              </a:ext>
            </a:extLst>
          </p:cNvPr>
          <p:cNvSpPr/>
          <p:nvPr userDrawn="1"/>
        </p:nvSpPr>
        <p:spPr>
          <a:xfrm>
            <a:off x="4028376" y="0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5" name="Rectángulo 64">
            <a:extLst>
              <a:ext uri="{FF2B5EF4-FFF2-40B4-BE49-F238E27FC236}">
                <a16:creationId xmlns:a16="http://schemas.microsoft.com/office/drawing/2014/main" id="{EF6A1809-5EEE-4801-A2B0-7350405CDEB5}"/>
              </a:ext>
            </a:extLst>
          </p:cNvPr>
          <p:cNvSpPr/>
          <p:nvPr userDrawn="1"/>
        </p:nvSpPr>
        <p:spPr>
          <a:xfrm>
            <a:off x="4604448" y="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E3B41004-5241-4ED8-8DBD-6D7345DFC934}"/>
              </a:ext>
            </a:extLst>
          </p:cNvPr>
          <p:cNvSpPr/>
          <p:nvPr userDrawn="1"/>
        </p:nvSpPr>
        <p:spPr>
          <a:xfrm>
            <a:off x="5180520" y="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id="{72EC9AD5-87ED-4FC3-A142-A87EB8359263}"/>
              </a:ext>
            </a:extLst>
          </p:cNvPr>
          <p:cNvSpPr/>
          <p:nvPr userDrawn="1"/>
        </p:nvSpPr>
        <p:spPr>
          <a:xfrm>
            <a:off x="5180520" y="563966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6BFD4027-F2BA-4F92-8229-FC2C25423B98}"/>
              </a:ext>
            </a:extLst>
          </p:cNvPr>
          <p:cNvSpPr/>
          <p:nvPr userDrawn="1"/>
        </p:nvSpPr>
        <p:spPr>
          <a:xfrm>
            <a:off x="5180520" y="1136852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3" name="Rectángulo 72">
            <a:extLst>
              <a:ext uri="{FF2B5EF4-FFF2-40B4-BE49-F238E27FC236}">
                <a16:creationId xmlns:a16="http://schemas.microsoft.com/office/drawing/2014/main" id="{D5A0F8C7-1908-4500-B7D3-5BEDCCC233D8}"/>
              </a:ext>
            </a:extLst>
          </p:cNvPr>
          <p:cNvSpPr/>
          <p:nvPr userDrawn="1"/>
        </p:nvSpPr>
        <p:spPr>
          <a:xfrm>
            <a:off x="5180520" y="170973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5" name="Rectángulo 74">
            <a:extLst>
              <a:ext uri="{FF2B5EF4-FFF2-40B4-BE49-F238E27FC236}">
                <a16:creationId xmlns:a16="http://schemas.microsoft.com/office/drawing/2014/main" id="{34614BC4-1B39-4DE0-ACCE-6DDED4710BEF}"/>
              </a:ext>
            </a:extLst>
          </p:cNvPr>
          <p:cNvSpPr/>
          <p:nvPr userDrawn="1"/>
        </p:nvSpPr>
        <p:spPr>
          <a:xfrm>
            <a:off x="5180520" y="2282624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7" name="Rectángulo 76">
            <a:extLst>
              <a:ext uri="{FF2B5EF4-FFF2-40B4-BE49-F238E27FC236}">
                <a16:creationId xmlns:a16="http://schemas.microsoft.com/office/drawing/2014/main" id="{CF20A7E0-34F3-480A-9BE6-79B88802E55B}"/>
              </a:ext>
            </a:extLst>
          </p:cNvPr>
          <p:cNvSpPr/>
          <p:nvPr userDrawn="1"/>
        </p:nvSpPr>
        <p:spPr>
          <a:xfrm>
            <a:off x="5180520" y="285551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C6A8074E-3117-4E9F-A0E2-53086DF7453D}"/>
              </a:ext>
            </a:extLst>
          </p:cNvPr>
          <p:cNvSpPr/>
          <p:nvPr userDrawn="1"/>
        </p:nvSpPr>
        <p:spPr>
          <a:xfrm>
            <a:off x="5180520" y="3428396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1" name="Rectángulo 80">
            <a:extLst>
              <a:ext uri="{FF2B5EF4-FFF2-40B4-BE49-F238E27FC236}">
                <a16:creationId xmlns:a16="http://schemas.microsoft.com/office/drawing/2014/main" id="{67D0C6A1-221D-421D-9992-0F6CB576A685}"/>
              </a:ext>
            </a:extLst>
          </p:cNvPr>
          <p:cNvSpPr/>
          <p:nvPr userDrawn="1"/>
        </p:nvSpPr>
        <p:spPr>
          <a:xfrm>
            <a:off x="5180520" y="4001282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3" name="Rectángulo 82">
            <a:extLst>
              <a:ext uri="{FF2B5EF4-FFF2-40B4-BE49-F238E27FC236}">
                <a16:creationId xmlns:a16="http://schemas.microsoft.com/office/drawing/2014/main" id="{F39E7BB0-5CBA-4258-A058-DD0BD25C2F8E}"/>
              </a:ext>
            </a:extLst>
          </p:cNvPr>
          <p:cNvSpPr/>
          <p:nvPr userDrawn="1"/>
        </p:nvSpPr>
        <p:spPr>
          <a:xfrm>
            <a:off x="5180520" y="457416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5" name="Rectángulo 84">
            <a:extLst>
              <a:ext uri="{FF2B5EF4-FFF2-40B4-BE49-F238E27FC236}">
                <a16:creationId xmlns:a16="http://schemas.microsoft.com/office/drawing/2014/main" id="{53B2A275-45FA-4398-8B2D-80B189135727}"/>
              </a:ext>
            </a:extLst>
          </p:cNvPr>
          <p:cNvSpPr/>
          <p:nvPr userDrawn="1"/>
        </p:nvSpPr>
        <p:spPr>
          <a:xfrm>
            <a:off x="5180520" y="5147054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7" name="Rectángulo 86">
            <a:extLst>
              <a:ext uri="{FF2B5EF4-FFF2-40B4-BE49-F238E27FC236}">
                <a16:creationId xmlns:a16="http://schemas.microsoft.com/office/drawing/2014/main" id="{2D63E382-D846-4749-9843-91E603EB5230}"/>
              </a:ext>
            </a:extLst>
          </p:cNvPr>
          <p:cNvSpPr/>
          <p:nvPr userDrawn="1"/>
        </p:nvSpPr>
        <p:spPr>
          <a:xfrm>
            <a:off x="5180520" y="571994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id="{D530F3E2-4C57-4A9F-BD15-4E34F155226A}"/>
              </a:ext>
            </a:extLst>
          </p:cNvPr>
          <p:cNvSpPr/>
          <p:nvPr userDrawn="1"/>
        </p:nvSpPr>
        <p:spPr>
          <a:xfrm>
            <a:off x="5180520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1" name="Rectángulo 90">
            <a:extLst>
              <a:ext uri="{FF2B5EF4-FFF2-40B4-BE49-F238E27FC236}">
                <a16:creationId xmlns:a16="http://schemas.microsoft.com/office/drawing/2014/main" id="{4DD1FBBA-C4C1-423C-8D85-CC2FA3147C8D}"/>
              </a:ext>
            </a:extLst>
          </p:cNvPr>
          <p:cNvSpPr/>
          <p:nvPr userDrawn="1"/>
        </p:nvSpPr>
        <p:spPr>
          <a:xfrm>
            <a:off x="571944" y="628192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id="{2348BA8A-9E10-4BDA-92EB-6C1021EBD8BB}"/>
              </a:ext>
            </a:extLst>
          </p:cNvPr>
          <p:cNvSpPr/>
          <p:nvPr userDrawn="1"/>
        </p:nvSpPr>
        <p:spPr>
          <a:xfrm>
            <a:off x="1148016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5" name="Rectángulo 94">
            <a:extLst>
              <a:ext uri="{FF2B5EF4-FFF2-40B4-BE49-F238E27FC236}">
                <a16:creationId xmlns:a16="http://schemas.microsoft.com/office/drawing/2014/main" id="{0CF99AB6-B5E9-4BF1-A002-3ED17781E3B2}"/>
              </a:ext>
            </a:extLst>
          </p:cNvPr>
          <p:cNvSpPr/>
          <p:nvPr userDrawn="1"/>
        </p:nvSpPr>
        <p:spPr>
          <a:xfrm>
            <a:off x="1724088" y="6281928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7" name="Rectángulo 96">
            <a:extLst>
              <a:ext uri="{FF2B5EF4-FFF2-40B4-BE49-F238E27FC236}">
                <a16:creationId xmlns:a16="http://schemas.microsoft.com/office/drawing/2014/main" id="{FD504C16-D7B1-4B1A-BD29-5F63709EFBC0}"/>
              </a:ext>
            </a:extLst>
          </p:cNvPr>
          <p:cNvSpPr/>
          <p:nvPr userDrawn="1"/>
        </p:nvSpPr>
        <p:spPr>
          <a:xfrm>
            <a:off x="2300160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id="{97BFC63B-0BE4-439A-A676-C1171E900B0F}"/>
              </a:ext>
            </a:extLst>
          </p:cNvPr>
          <p:cNvSpPr/>
          <p:nvPr userDrawn="1"/>
        </p:nvSpPr>
        <p:spPr>
          <a:xfrm>
            <a:off x="2876232" y="628192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1" name="Rectángulo 100">
            <a:extLst>
              <a:ext uri="{FF2B5EF4-FFF2-40B4-BE49-F238E27FC236}">
                <a16:creationId xmlns:a16="http://schemas.microsoft.com/office/drawing/2014/main" id="{EBAB1FD7-5A5C-40DF-9C8E-6FCB53B52D50}"/>
              </a:ext>
            </a:extLst>
          </p:cNvPr>
          <p:cNvSpPr/>
          <p:nvPr userDrawn="1"/>
        </p:nvSpPr>
        <p:spPr>
          <a:xfrm>
            <a:off x="3452304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3" name="Rectángulo 102">
            <a:extLst>
              <a:ext uri="{FF2B5EF4-FFF2-40B4-BE49-F238E27FC236}">
                <a16:creationId xmlns:a16="http://schemas.microsoft.com/office/drawing/2014/main" id="{9E54DCBE-7693-49E1-A5FF-9553046ADC6C}"/>
              </a:ext>
            </a:extLst>
          </p:cNvPr>
          <p:cNvSpPr/>
          <p:nvPr userDrawn="1"/>
        </p:nvSpPr>
        <p:spPr>
          <a:xfrm>
            <a:off x="4028376" y="6281928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5" name="Rectángulo 104">
            <a:extLst>
              <a:ext uri="{FF2B5EF4-FFF2-40B4-BE49-F238E27FC236}">
                <a16:creationId xmlns:a16="http://schemas.microsoft.com/office/drawing/2014/main" id="{3CBA41F1-ED75-4F55-BA4B-F88B6BBAD51B}"/>
              </a:ext>
            </a:extLst>
          </p:cNvPr>
          <p:cNvSpPr/>
          <p:nvPr userDrawn="1"/>
        </p:nvSpPr>
        <p:spPr>
          <a:xfrm>
            <a:off x="4604448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id="{4292027F-AAE9-4110-9FB9-9485D82493DC}"/>
              </a:ext>
            </a:extLst>
          </p:cNvPr>
          <p:cNvSpPr/>
          <p:nvPr userDrawn="1"/>
        </p:nvSpPr>
        <p:spPr>
          <a:xfrm>
            <a:off x="6743700" y="2837549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>
              <a:solidFill>
                <a:schemeClr val="accent4"/>
              </a:solidFill>
            </a:endParaRPr>
          </a:p>
        </p:txBody>
      </p:sp>
      <p:sp>
        <p:nvSpPr>
          <p:cNvPr id="112" name="Marcador de fecha 3">
            <a:extLst>
              <a:ext uri="{FF2B5EF4-FFF2-40B4-BE49-F238E27FC236}">
                <a16:creationId xmlns:a16="http://schemas.microsoft.com/office/drawing/2014/main" id="{2D66ED17-6A8B-4750-B089-A49B6B7F23C4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743700" y="6356350"/>
            <a:ext cx="1005116" cy="365125"/>
          </a:xfrm>
        </p:spPr>
        <p:txBody>
          <a:bodyPr lIns="0" rtlCol="0"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113" name="Marcador de pie de página 4">
            <a:extLst>
              <a:ext uri="{FF2B5EF4-FFF2-40B4-BE49-F238E27FC236}">
                <a16:creationId xmlns:a16="http://schemas.microsoft.com/office/drawing/2014/main" id="{E0A74137-35DA-43A9-A740-435B3099BE7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7903029" y="6356350"/>
            <a:ext cx="2667000" cy="365125"/>
          </a:xfrm>
        </p:spPr>
        <p:txBody>
          <a:bodyPr rtlCol="0"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114" name="Marcador de número de diapositiva 5">
            <a:extLst>
              <a:ext uri="{FF2B5EF4-FFF2-40B4-BE49-F238E27FC236}">
                <a16:creationId xmlns:a16="http://schemas.microsoft.com/office/drawing/2014/main" id="{B68A6459-3B6F-442B-914B-5A5522D3279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711542" y="6356350"/>
            <a:ext cx="642257" cy="365125"/>
          </a:xfrm>
        </p:spPr>
        <p:txBody>
          <a:bodyPr rtlCol="0"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2912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ángulo 46">
            <a:extLst>
              <a:ext uri="{FF2B5EF4-FFF2-40B4-BE49-F238E27FC236}">
                <a16:creationId xmlns:a16="http://schemas.microsoft.com/office/drawing/2014/main" id="{961596BB-AB96-498E-9FC6-5A2AB545015E}"/>
              </a:ext>
            </a:extLst>
          </p:cNvPr>
          <p:cNvSpPr/>
          <p:nvPr userDrawn="1"/>
        </p:nvSpPr>
        <p:spPr>
          <a:xfrm>
            <a:off x="0" y="0"/>
            <a:ext cx="21336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8340" y="1870710"/>
            <a:ext cx="5664200" cy="674370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C9118C8-2BD4-4A40-BC58-4FE44DEC7363}"/>
              </a:ext>
            </a:extLst>
          </p:cNvPr>
          <p:cNvSpPr/>
          <p:nvPr userDrawn="1"/>
        </p:nvSpPr>
        <p:spPr>
          <a:xfrm>
            <a:off x="2118360" y="13716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4AD9616-1E71-41BB-8C88-7A8B2E678B19}"/>
              </a:ext>
            </a:extLst>
          </p:cNvPr>
          <p:cNvSpPr/>
          <p:nvPr userDrawn="1"/>
        </p:nvSpPr>
        <p:spPr>
          <a:xfrm>
            <a:off x="2118360" y="24003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13C0C635-E6DB-4926-AB50-27C9523BA6D9}"/>
              </a:ext>
            </a:extLst>
          </p:cNvPr>
          <p:cNvSpPr/>
          <p:nvPr userDrawn="1"/>
        </p:nvSpPr>
        <p:spPr>
          <a:xfrm>
            <a:off x="2118360" y="27432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8C2E78C-B45B-4FC7-8BA2-B26C3B4C1B7B}"/>
              </a:ext>
            </a:extLst>
          </p:cNvPr>
          <p:cNvSpPr/>
          <p:nvPr userDrawn="1"/>
        </p:nvSpPr>
        <p:spPr>
          <a:xfrm>
            <a:off x="2118360" y="30861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DE27586E-6CC4-43CF-85A4-5F1DEBF538EE}"/>
              </a:ext>
            </a:extLst>
          </p:cNvPr>
          <p:cNvSpPr/>
          <p:nvPr userDrawn="1"/>
        </p:nvSpPr>
        <p:spPr>
          <a:xfrm>
            <a:off x="2118360" y="34290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1EA87086-44EB-4B15-9068-C89D4316CCC4}"/>
              </a:ext>
            </a:extLst>
          </p:cNvPr>
          <p:cNvSpPr/>
          <p:nvPr userDrawn="1"/>
        </p:nvSpPr>
        <p:spPr>
          <a:xfrm>
            <a:off x="2118360" y="37719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82DBA141-4D66-475C-A7A4-24D56F66EA01}"/>
              </a:ext>
            </a:extLst>
          </p:cNvPr>
          <p:cNvSpPr/>
          <p:nvPr userDrawn="1"/>
        </p:nvSpPr>
        <p:spPr>
          <a:xfrm>
            <a:off x="2118360" y="41148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7236208B-40F2-466D-94DD-475C48CC33F1}"/>
              </a:ext>
            </a:extLst>
          </p:cNvPr>
          <p:cNvSpPr/>
          <p:nvPr userDrawn="1"/>
        </p:nvSpPr>
        <p:spPr>
          <a:xfrm>
            <a:off x="2118360" y="44577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05A7F399-568C-49DE-BEA4-F1693AC34329}"/>
              </a:ext>
            </a:extLst>
          </p:cNvPr>
          <p:cNvSpPr/>
          <p:nvPr userDrawn="1"/>
        </p:nvSpPr>
        <p:spPr>
          <a:xfrm>
            <a:off x="2118360" y="48006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5004A9B4-FE61-456D-821E-17BBAF611724}"/>
              </a:ext>
            </a:extLst>
          </p:cNvPr>
          <p:cNvSpPr/>
          <p:nvPr userDrawn="1"/>
        </p:nvSpPr>
        <p:spPr>
          <a:xfrm>
            <a:off x="2118360" y="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8E9149E0-1DA5-4D13-B672-D5D022B66892}"/>
              </a:ext>
            </a:extLst>
          </p:cNvPr>
          <p:cNvSpPr/>
          <p:nvPr userDrawn="1"/>
        </p:nvSpPr>
        <p:spPr>
          <a:xfrm>
            <a:off x="2118360" y="65151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F34998EA-58DB-4394-B448-32D5476A0416}"/>
              </a:ext>
            </a:extLst>
          </p:cNvPr>
          <p:cNvSpPr/>
          <p:nvPr userDrawn="1"/>
        </p:nvSpPr>
        <p:spPr>
          <a:xfrm>
            <a:off x="2118360" y="3429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7D0B7785-DD94-4481-9BE0-30321A1E5D4F}"/>
              </a:ext>
            </a:extLst>
          </p:cNvPr>
          <p:cNvSpPr/>
          <p:nvPr userDrawn="1"/>
        </p:nvSpPr>
        <p:spPr>
          <a:xfrm>
            <a:off x="2118360" y="51435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C5CA73DF-3F6B-4A8B-BC96-5F0E8816759D}"/>
              </a:ext>
            </a:extLst>
          </p:cNvPr>
          <p:cNvSpPr/>
          <p:nvPr userDrawn="1"/>
        </p:nvSpPr>
        <p:spPr>
          <a:xfrm>
            <a:off x="2118360" y="54864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0256AF0A-DC14-4B8A-B41C-950B659F5248}"/>
              </a:ext>
            </a:extLst>
          </p:cNvPr>
          <p:cNvSpPr/>
          <p:nvPr userDrawn="1"/>
        </p:nvSpPr>
        <p:spPr>
          <a:xfrm>
            <a:off x="2118360" y="58293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235D68D2-7542-4F1E-923A-0C6C255A8566}"/>
              </a:ext>
            </a:extLst>
          </p:cNvPr>
          <p:cNvSpPr/>
          <p:nvPr userDrawn="1"/>
        </p:nvSpPr>
        <p:spPr>
          <a:xfrm>
            <a:off x="2118360" y="61722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E0DD9ED3-7DCD-4E23-94F2-51C26D610A2B}"/>
              </a:ext>
            </a:extLst>
          </p:cNvPr>
          <p:cNvSpPr/>
          <p:nvPr userDrawn="1"/>
        </p:nvSpPr>
        <p:spPr>
          <a:xfrm>
            <a:off x="2118360" y="6858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07ED83BD-EB0D-46BD-A015-91554B991642}"/>
              </a:ext>
            </a:extLst>
          </p:cNvPr>
          <p:cNvSpPr/>
          <p:nvPr userDrawn="1"/>
        </p:nvSpPr>
        <p:spPr>
          <a:xfrm>
            <a:off x="2118360" y="10287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069C2404-050F-4EF9-B5FD-333059A9D6FA}"/>
              </a:ext>
            </a:extLst>
          </p:cNvPr>
          <p:cNvSpPr/>
          <p:nvPr userDrawn="1"/>
        </p:nvSpPr>
        <p:spPr>
          <a:xfrm>
            <a:off x="2118360" y="17145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34710FF2-3868-4BB0-AA0F-85DAD4623984}"/>
              </a:ext>
            </a:extLst>
          </p:cNvPr>
          <p:cNvSpPr/>
          <p:nvPr userDrawn="1"/>
        </p:nvSpPr>
        <p:spPr>
          <a:xfrm>
            <a:off x="2118360" y="20574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2374585" y="2766221"/>
            <a:ext cx="6858002" cy="1325563"/>
          </a:xfrm>
        </p:spPr>
        <p:txBody>
          <a:bodyPr rtlCol="0">
            <a:norm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/>
              <a:t>Hacer clic para editar el título principal</a:t>
            </a:r>
          </a:p>
        </p:txBody>
      </p:sp>
      <p:sp>
        <p:nvSpPr>
          <p:cNvPr id="49" name="Marcador de texto 48">
            <a:extLst>
              <a:ext uri="{FF2B5EF4-FFF2-40B4-BE49-F238E27FC236}">
                <a16:creationId xmlns:a16="http://schemas.microsoft.com/office/drawing/2014/main" id="{A36FAFC0-63E1-4A5C-8C07-50890392F1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58940" y="1178560"/>
            <a:ext cx="1143000" cy="674370"/>
          </a:xfrm>
        </p:spPr>
        <p:txBody>
          <a:bodyPr rtlCol="0"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#</a:t>
            </a:r>
          </a:p>
        </p:txBody>
      </p:sp>
      <p:sp>
        <p:nvSpPr>
          <p:cNvPr id="50" name="Marcador de contenido 2">
            <a:extLst>
              <a:ext uri="{FF2B5EF4-FFF2-40B4-BE49-F238E27FC236}">
                <a16:creationId xmlns:a16="http://schemas.microsoft.com/office/drawing/2014/main" id="{3D1D7F95-338B-478D-B221-D4C9EC5472B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498340" y="3506470"/>
            <a:ext cx="5664200" cy="674370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1" name="Marcador de texto 48">
            <a:extLst>
              <a:ext uri="{FF2B5EF4-FFF2-40B4-BE49-F238E27FC236}">
                <a16:creationId xmlns:a16="http://schemas.microsoft.com/office/drawing/2014/main" id="{D5AAA54C-0885-4221-AAAF-831C36B8C0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8940" y="2816860"/>
            <a:ext cx="1143000" cy="674370"/>
          </a:xfrm>
        </p:spPr>
        <p:txBody>
          <a:bodyPr rtlCol="0"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#</a:t>
            </a:r>
          </a:p>
        </p:txBody>
      </p:sp>
      <p:sp>
        <p:nvSpPr>
          <p:cNvPr id="52" name="Marcador de contenido 2">
            <a:extLst>
              <a:ext uri="{FF2B5EF4-FFF2-40B4-BE49-F238E27FC236}">
                <a16:creationId xmlns:a16="http://schemas.microsoft.com/office/drawing/2014/main" id="{07D1309E-F6F7-4FFB-BFBE-F2B34D49D2B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498340" y="5157470"/>
            <a:ext cx="5664200" cy="674370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3" name="Marcador de texto 48">
            <a:extLst>
              <a:ext uri="{FF2B5EF4-FFF2-40B4-BE49-F238E27FC236}">
                <a16:creationId xmlns:a16="http://schemas.microsoft.com/office/drawing/2014/main" id="{020F4427-24B5-439F-BAD8-849395F5BD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58940" y="4467860"/>
            <a:ext cx="1143000" cy="674370"/>
          </a:xfrm>
        </p:spPr>
        <p:txBody>
          <a:bodyPr rtlCol="0"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#</a:t>
            </a:r>
          </a:p>
        </p:txBody>
      </p:sp>
      <p:sp>
        <p:nvSpPr>
          <p:cNvPr id="57" name="Marcador de fecha 3">
            <a:extLst>
              <a:ext uri="{FF2B5EF4-FFF2-40B4-BE49-F238E27FC236}">
                <a16:creationId xmlns:a16="http://schemas.microsoft.com/office/drawing/2014/main" id="{4B58E98B-B927-46C1-8ED3-11D1917EF0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99460" y="6356350"/>
            <a:ext cx="27094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58" name="Marcador de pie de página 4">
            <a:extLst>
              <a:ext uri="{FF2B5EF4-FFF2-40B4-BE49-F238E27FC236}">
                <a16:creationId xmlns:a16="http://schemas.microsoft.com/office/drawing/2014/main" id="{6CCE00AF-3769-40CD-9667-5C865AF001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83089" y="6356350"/>
            <a:ext cx="22533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59" name="Marcador de número de diapositiva 5">
            <a:extLst>
              <a:ext uri="{FF2B5EF4-FFF2-40B4-BE49-F238E27FC236}">
                <a16:creationId xmlns:a16="http://schemas.microsoft.com/office/drawing/2014/main" id="{D8C19DE6-07C2-43A2-A5EE-D0967E1F9C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16458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ángulo 46">
            <a:extLst>
              <a:ext uri="{FF2B5EF4-FFF2-40B4-BE49-F238E27FC236}">
                <a16:creationId xmlns:a16="http://schemas.microsoft.com/office/drawing/2014/main" id="{961596BB-AB96-498E-9FC6-5A2AB545015E}"/>
              </a:ext>
            </a:extLst>
          </p:cNvPr>
          <p:cNvSpPr/>
          <p:nvPr userDrawn="1"/>
        </p:nvSpPr>
        <p:spPr>
          <a:xfrm>
            <a:off x="0" y="0"/>
            <a:ext cx="21336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C9118C8-2BD4-4A40-BC58-4FE44DEC7363}"/>
              </a:ext>
            </a:extLst>
          </p:cNvPr>
          <p:cNvSpPr/>
          <p:nvPr userDrawn="1"/>
        </p:nvSpPr>
        <p:spPr>
          <a:xfrm>
            <a:off x="2118360" y="13716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4AD9616-1E71-41BB-8C88-7A8B2E678B19}"/>
              </a:ext>
            </a:extLst>
          </p:cNvPr>
          <p:cNvSpPr/>
          <p:nvPr userDrawn="1"/>
        </p:nvSpPr>
        <p:spPr>
          <a:xfrm>
            <a:off x="2118360" y="24003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13C0C635-E6DB-4926-AB50-27C9523BA6D9}"/>
              </a:ext>
            </a:extLst>
          </p:cNvPr>
          <p:cNvSpPr/>
          <p:nvPr userDrawn="1"/>
        </p:nvSpPr>
        <p:spPr>
          <a:xfrm>
            <a:off x="2118360" y="27432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8C2E78C-B45B-4FC7-8BA2-B26C3B4C1B7B}"/>
              </a:ext>
            </a:extLst>
          </p:cNvPr>
          <p:cNvSpPr/>
          <p:nvPr userDrawn="1"/>
        </p:nvSpPr>
        <p:spPr>
          <a:xfrm>
            <a:off x="2118360" y="30861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DE27586E-6CC4-43CF-85A4-5F1DEBF538EE}"/>
              </a:ext>
            </a:extLst>
          </p:cNvPr>
          <p:cNvSpPr/>
          <p:nvPr userDrawn="1"/>
        </p:nvSpPr>
        <p:spPr>
          <a:xfrm>
            <a:off x="2118360" y="34290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1EA87086-44EB-4B15-9068-C89D4316CCC4}"/>
              </a:ext>
            </a:extLst>
          </p:cNvPr>
          <p:cNvSpPr/>
          <p:nvPr userDrawn="1"/>
        </p:nvSpPr>
        <p:spPr>
          <a:xfrm>
            <a:off x="2118360" y="37719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82DBA141-4D66-475C-A7A4-24D56F66EA01}"/>
              </a:ext>
            </a:extLst>
          </p:cNvPr>
          <p:cNvSpPr/>
          <p:nvPr userDrawn="1"/>
        </p:nvSpPr>
        <p:spPr>
          <a:xfrm>
            <a:off x="2118360" y="41148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7236208B-40F2-466D-94DD-475C48CC33F1}"/>
              </a:ext>
            </a:extLst>
          </p:cNvPr>
          <p:cNvSpPr/>
          <p:nvPr userDrawn="1"/>
        </p:nvSpPr>
        <p:spPr>
          <a:xfrm>
            <a:off x="2118360" y="44577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05A7F399-568C-49DE-BEA4-F1693AC34329}"/>
              </a:ext>
            </a:extLst>
          </p:cNvPr>
          <p:cNvSpPr/>
          <p:nvPr userDrawn="1"/>
        </p:nvSpPr>
        <p:spPr>
          <a:xfrm>
            <a:off x="2118360" y="48006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5004A9B4-FE61-456D-821E-17BBAF611724}"/>
              </a:ext>
            </a:extLst>
          </p:cNvPr>
          <p:cNvSpPr/>
          <p:nvPr userDrawn="1"/>
        </p:nvSpPr>
        <p:spPr>
          <a:xfrm>
            <a:off x="2118360" y="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8E9149E0-1DA5-4D13-B672-D5D022B66892}"/>
              </a:ext>
            </a:extLst>
          </p:cNvPr>
          <p:cNvSpPr/>
          <p:nvPr userDrawn="1"/>
        </p:nvSpPr>
        <p:spPr>
          <a:xfrm>
            <a:off x="2118360" y="65151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F34998EA-58DB-4394-B448-32D5476A0416}"/>
              </a:ext>
            </a:extLst>
          </p:cNvPr>
          <p:cNvSpPr/>
          <p:nvPr userDrawn="1"/>
        </p:nvSpPr>
        <p:spPr>
          <a:xfrm>
            <a:off x="2118360" y="3429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7D0B7785-DD94-4481-9BE0-30321A1E5D4F}"/>
              </a:ext>
            </a:extLst>
          </p:cNvPr>
          <p:cNvSpPr/>
          <p:nvPr userDrawn="1"/>
        </p:nvSpPr>
        <p:spPr>
          <a:xfrm>
            <a:off x="2118360" y="51435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C5CA73DF-3F6B-4A8B-BC96-5F0E8816759D}"/>
              </a:ext>
            </a:extLst>
          </p:cNvPr>
          <p:cNvSpPr/>
          <p:nvPr userDrawn="1"/>
        </p:nvSpPr>
        <p:spPr>
          <a:xfrm>
            <a:off x="2118360" y="54864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0256AF0A-DC14-4B8A-B41C-950B659F5248}"/>
              </a:ext>
            </a:extLst>
          </p:cNvPr>
          <p:cNvSpPr/>
          <p:nvPr userDrawn="1"/>
        </p:nvSpPr>
        <p:spPr>
          <a:xfrm>
            <a:off x="2118360" y="58293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235D68D2-7542-4F1E-923A-0C6C255A8566}"/>
              </a:ext>
            </a:extLst>
          </p:cNvPr>
          <p:cNvSpPr/>
          <p:nvPr userDrawn="1"/>
        </p:nvSpPr>
        <p:spPr>
          <a:xfrm>
            <a:off x="2118360" y="61722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E0DD9ED3-7DCD-4E23-94F2-51C26D610A2B}"/>
              </a:ext>
            </a:extLst>
          </p:cNvPr>
          <p:cNvSpPr/>
          <p:nvPr userDrawn="1"/>
        </p:nvSpPr>
        <p:spPr>
          <a:xfrm>
            <a:off x="2118360" y="6858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07ED83BD-EB0D-46BD-A015-91554B991642}"/>
              </a:ext>
            </a:extLst>
          </p:cNvPr>
          <p:cNvSpPr/>
          <p:nvPr userDrawn="1"/>
        </p:nvSpPr>
        <p:spPr>
          <a:xfrm>
            <a:off x="2118360" y="10287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069C2404-050F-4EF9-B5FD-333059A9D6FA}"/>
              </a:ext>
            </a:extLst>
          </p:cNvPr>
          <p:cNvSpPr/>
          <p:nvPr userDrawn="1"/>
        </p:nvSpPr>
        <p:spPr>
          <a:xfrm>
            <a:off x="2118360" y="17145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34710FF2-3868-4BB0-AA0F-85DAD4623984}"/>
              </a:ext>
            </a:extLst>
          </p:cNvPr>
          <p:cNvSpPr/>
          <p:nvPr userDrawn="1"/>
        </p:nvSpPr>
        <p:spPr>
          <a:xfrm>
            <a:off x="2118360" y="20574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2374585" y="2766221"/>
            <a:ext cx="6858002" cy="1325563"/>
          </a:xfrm>
        </p:spPr>
        <p:txBody>
          <a:bodyPr rtlCol="0">
            <a:norm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/>
              <a:t>Hacer clic para editar el título principal</a:t>
            </a:r>
          </a:p>
        </p:txBody>
      </p:sp>
      <p:sp>
        <p:nvSpPr>
          <p:cNvPr id="57" name="Marcador de fecha 3">
            <a:extLst>
              <a:ext uri="{FF2B5EF4-FFF2-40B4-BE49-F238E27FC236}">
                <a16:creationId xmlns:a16="http://schemas.microsoft.com/office/drawing/2014/main" id="{4B58E98B-B927-46C1-8ED3-11D1917EF0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99460" y="6356350"/>
            <a:ext cx="27094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58" name="Marcador de pie de página 4">
            <a:extLst>
              <a:ext uri="{FF2B5EF4-FFF2-40B4-BE49-F238E27FC236}">
                <a16:creationId xmlns:a16="http://schemas.microsoft.com/office/drawing/2014/main" id="{6CCE00AF-3769-40CD-9667-5C865AF001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83089" y="6356350"/>
            <a:ext cx="22533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59" name="Marcador de número de diapositiva 5">
            <a:extLst>
              <a:ext uri="{FF2B5EF4-FFF2-40B4-BE49-F238E27FC236}">
                <a16:creationId xmlns:a16="http://schemas.microsoft.com/office/drawing/2014/main" id="{D8C19DE6-07C2-43A2-A5EE-D0967E1F9C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82096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>
            <a:extLst>
              <a:ext uri="{FF2B5EF4-FFF2-40B4-BE49-F238E27FC236}">
                <a16:creationId xmlns:a16="http://schemas.microsoft.com/office/drawing/2014/main" id="{21A29850-9B3D-49F0-9198-80F35FD55140}"/>
              </a:ext>
            </a:extLst>
          </p:cNvPr>
          <p:cNvSpPr/>
          <p:nvPr userDrawn="1"/>
        </p:nvSpPr>
        <p:spPr>
          <a:xfrm>
            <a:off x="5222748" y="0"/>
            <a:ext cx="1746503" cy="17556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20672AB-65F9-4533-9452-7872A8E7C3BC}"/>
              </a:ext>
            </a:extLst>
          </p:cNvPr>
          <p:cNvSpPr/>
          <p:nvPr userDrawn="1"/>
        </p:nvSpPr>
        <p:spPr>
          <a:xfrm>
            <a:off x="1740916" y="0"/>
            <a:ext cx="1746504" cy="17556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A20BF50-7B12-496A-986A-AF0B9880118F}"/>
              </a:ext>
            </a:extLst>
          </p:cNvPr>
          <p:cNvSpPr/>
          <p:nvPr userDrawn="1"/>
        </p:nvSpPr>
        <p:spPr>
          <a:xfrm>
            <a:off x="0" y="0"/>
            <a:ext cx="1746504" cy="17556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6E556028-47A8-47AD-A7ED-1CB2252FBE3D}"/>
              </a:ext>
            </a:extLst>
          </p:cNvPr>
          <p:cNvSpPr/>
          <p:nvPr userDrawn="1"/>
        </p:nvSpPr>
        <p:spPr>
          <a:xfrm>
            <a:off x="10445496" y="0"/>
            <a:ext cx="1746504" cy="17556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C47570CE-A79F-452C-A098-5DE30EBBC6FB}"/>
              </a:ext>
            </a:extLst>
          </p:cNvPr>
          <p:cNvSpPr/>
          <p:nvPr userDrawn="1"/>
        </p:nvSpPr>
        <p:spPr>
          <a:xfrm>
            <a:off x="1740916" y="1733044"/>
            <a:ext cx="1746504" cy="17556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ED3866FD-426E-414F-B17B-F648AF71EA9B}"/>
              </a:ext>
            </a:extLst>
          </p:cNvPr>
          <p:cNvSpPr/>
          <p:nvPr userDrawn="1"/>
        </p:nvSpPr>
        <p:spPr>
          <a:xfrm>
            <a:off x="0" y="1733044"/>
            <a:ext cx="1746504" cy="17556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54B0C63F-EAB3-44FC-B94D-C69BCBD26EBB}"/>
              </a:ext>
            </a:extLst>
          </p:cNvPr>
          <p:cNvSpPr/>
          <p:nvPr userDrawn="1"/>
        </p:nvSpPr>
        <p:spPr>
          <a:xfrm>
            <a:off x="8704580" y="1733044"/>
            <a:ext cx="1746504" cy="17556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>
              <a:solidFill>
                <a:schemeClr val="accent4"/>
              </a:solidFill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679B1BFC-C4E4-428C-A63D-1780C528C70E}"/>
              </a:ext>
            </a:extLst>
          </p:cNvPr>
          <p:cNvSpPr/>
          <p:nvPr userDrawn="1"/>
        </p:nvSpPr>
        <p:spPr>
          <a:xfrm>
            <a:off x="5222748" y="1733044"/>
            <a:ext cx="1746504" cy="17556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66506793-EC4D-4DB9-A0A1-CC46BD8565D8}"/>
              </a:ext>
            </a:extLst>
          </p:cNvPr>
          <p:cNvSpPr/>
          <p:nvPr userDrawn="1"/>
        </p:nvSpPr>
        <p:spPr>
          <a:xfrm>
            <a:off x="10451084" y="1733044"/>
            <a:ext cx="1740916" cy="17556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17BD3197-9B69-4E3D-9A01-662F1F8E514B}"/>
              </a:ext>
            </a:extLst>
          </p:cNvPr>
          <p:cNvSpPr/>
          <p:nvPr userDrawn="1"/>
        </p:nvSpPr>
        <p:spPr>
          <a:xfrm>
            <a:off x="3481832" y="1733044"/>
            <a:ext cx="1746504" cy="17556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9720" y="3870960"/>
            <a:ext cx="9052560" cy="1363663"/>
          </a:xfrm>
        </p:spPr>
        <p:txBody>
          <a:bodyPr rtlCol="0" anchor="b">
            <a:normAutofit/>
          </a:bodyPr>
          <a:lstStyle>
            <a:lvl1pPr algn="ctr"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438815-B9AF-4BA5-B8D6-3311C4949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9720" y="5405755"/>
            <a:ext cx="9052560" cy="476885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EB05F6-A3ED-45AB-B103-D5E34BFD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029C1C-740D-4213-96FE-1FAA3072F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4E8801-7449-48B4-8D64-BCE20D083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11" name="Marcador de posición de imagen 52">
            <a:extLst>
              <a:ext uri="{FF2B5EF4-FFF2-40B4-BE49-F238E27FC236}">
                <a16:creationId xmlns:a16="http://schemas.microsoft.com/office/drawing/2014/main" id="{AEBBD699-238F-487D-A094-5E479CCCCD4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81832" y="0"/>
            <a:ext cx="1740916" cy="1733044"/>
          </a:xfrm>
          <a:custGeom>
            <a:avLst/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7" name="Marcador de posición de imagen 52">
            <a:extLst>
              <a:ext uri="{FF2B5EF4-FFF2-40B4-BE49-F238E27FC236}">
                <a16:creationId xmlns:a16="http://schemas.microsoft.com/office/drawing/2014/main" id="{6A29DD5B-55DC-47F4-8032-1E78B3A990B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04580" y="0"/>
            <a:ext cx="1746504" cy="1733044"/>
          </a:xfrm>
          <a:custGeom>
            <a:avLst/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5" name="Marcador de posición de imagen 52">
            <a:extLst>
              <a:ext uri="{FF2B5EF4-FFF2-40B4-BE49-F238E27FC236}">
                <a16:creationId xmlns:a16="http://schemas.microsoft.com/office/drawing/2014/main" id="{DF373D3C-15A7-41D7-A80E-63E14EA87B2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969252" y="1733044"/>
            <a:ext cx="1735328" cy="1755648"/>
          </a:xfrm>
          <a:custGeom>
            <a:avLst/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2FEFBC2-5C67-4F2E-8B5F-6AAF8656FBA4}"/>
              </a:ext>
            </a:extLst>
          </p:cNvPr>
          <p:cNvSpPr/>
          <p:nvPr userDrawn="1"/>
        </p:nvSpPr>
        <p:spPr>
          <a:xfrm>
            <a:off x="6969250" y="0"/>
            <a:ext cx="1740917" cy="17330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87059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49138" y="6356350"/>
            <a:ext cx="783776" cy="365125"/>
          </a:xfrm>
        </p:spPr>
        <p:txBody>
          <a:bodyPr lIns="0" rtlCol="0"/>
          <a:lstStyle>
            <a:lvl1pPr>
              <a:defRPr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10" name="Marcador de posición de imagen 28">
            <a:extLst>
              <a:ext uri="{FF2B5EF4-FFF2-40B4-BE49-F238E27FC236}">
                <a16:creationId xmlns:a16="http://schemas.microsoft.com/office/drawing/2014/main" id="{F5B0F680-047E-4915-A8F5-EFB05A62D5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3175" y="607060"/>
            <a:ext cx="6082549" cy="6254745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3C3D54C-F4F9-4FBF-80F6-F45EFD6A2CFF}"/>
              </a:ext>
            </a:extLst>
          </p:cNvPr>
          <p:cNvSpPr/>
          <p:nvPr userDrawn="1"/>
        </p:nvSpPr>
        <p:spPr>
          <a:xfrm>
            <a:off x="0" y="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A70E28C-9E20-435C-99D0-48CF2909019B}"/>
              </a:ext>
            </a:extLst>
          </p:cNvPr>
          <p:cNvSpPr/>
          <p:nvPr userDrawn="1"/>
        </p:nvSpPr>
        <p:spPr>
          <a:xfrm>
            <a:off x="1213390" y="0"/>
            <a:ext cx="607060" cy="6070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706EA5A-9289-4E46-9AB8-457FE7AD1491}"/>
              </a:ext>
            </a:extLst>
          </p:cNvPr>
          <p:cNvSpPr/>
          <p:nvPr userDrawn="1"/>
        </p:nvSpPr>
        <p:spPr>
          <a:xfrm>
            <a:off x="1820085" y="0"/>
            <a:ext cx="607060" cy="6070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2425AF3-AF4E-4334-8EF6-9C9C36BFF6E9}"/>
              </a:ext>
            </a:extLst>
          </p:cNvPr>
          <p:cNvSpPr/>
          <p:nvPr userDrawn="1"/>
        </p:nvSpPr>
        <p:spPr>
          <a:xfrm>
            <a:off x="2426780" y="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E844959B-5FB7-4710-8EB4-C6F2E27C47D4}"/>
              </a:ext>
            </a:extLst>
          </p:cNvPr>
          <p:cNvSpPr/>
          <p:nvPr userDrawn="1"/>
        </p:nvSpPr>
        <p:spPr>
          <a:xfrm>
            <a:off x="3033475" y="0"/>
            <a:ext cx="607060" cy="6070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8E72CBB0-055F-4C86-A198-4CCA83E0D07C}"/>
              </a:ext>
            </a:extLst>
          </p:cNvPr>
          <p:cNvSpPr/>
          <p:nvPr userDrawn="1"/>
        </p:nvSpPr>
        <p:spPr>
          <a:xfrm>
            <a:off x="3640170" y="0"/>
            <a:ext cx="607060" cy="6070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21507067-9434-4548-88C1-96187DB5A02A}"/>
              </a:ext>
            </a:extLst>
          </p:cNvPr>
          <p:cNvSpPr/>
          <p:nvPr userDrawn="1"/>
        </p:nvSpPr>
        <p:spPr>
          <a:xfrm>
            <a:off x="4246865" y="0"/>
            <a:ext cx="607060" cy="6070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34ACD849-640F-48CE-8342-1AE774134F52}"/>
              </a:ext>
            </a:extLst>
          </p:cNvPr>
          <p:cNvSpPr/>
          <p:nvPr userDrawn="1"/>
        </p:nvSpPr>
        <p:spPr>
          <a:xfrm>
            <a:off x="4853560" y="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ED195952-CF8E-4D15-9CC8-CA4743A73453}"/>
              </a:ext>
            </a:extLst>
          </p:cNvPr>
          <p:cNvSpPr/>
          <p:nvPr userDrawn="1"/>
        </p:nvSpPr>
        <p:spPr>
          <a:xfrm>
            <a:off x="5460256" y="0"/>
            <a:ext cx="607060" cy="60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FA1A4A50-99ED-4ED2-8288-09A681E55857}"/>
              </a:ext>
            </a:extLst>
          </p:cNvPr>
          <p:cNvSpPr/>
          <p:nvPr userDrawn="1"/>
        </p:nvSpPr>
        <p:spPr>
          <a:xfrm>
            <a:off x="606695" y="0"/>
            <a:ext cx="607060" cy="60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id="{B5E24E4D-15D7-4BF5-9092-BD4E86DB7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700" y="3219450"/>
            <a:ext cx="4603750" cy="1343025"/>
          </a:xfrm>
        </p:spPr>
        <p:txBody>
          <a:bodyPr lIns="0" rtlCol="0" anchor="t">
            <a:normAutofit/>
          </a:bodyPr>
          <a:lstStyle>
            <a:lvl1pPr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22" name="Marcador de texto 2">
            <a:extLst>
              <a:ext uri="{FF2B5EF4-FFF2-40B4-BE49-F238E27FC236}">
                <a16:creationId xmlns:a16="http://schemas.microsoft.com/office/drawing/2014/main" id="{27093093-F077-4A1D-A6ED-946369A58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3700" y="4589463"/>
            <a:ext cx="4603750" cy="1500187"/>
          </a:xfrm>
        </p:spPr>
        <p:txBody>
          <a:bodyPr lIns="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9693E355-5671-4FE4-8958-99FC40EF5B1D}"/>
              </a:ext>
            </a:extLst>
          </p:cNvPr>
          <p:cNvSpPr/>
          <p:nvPr userDrawn="1"/>
        </p:nvSpPr>
        <p:spPr>
          <a:xfrm>
            <a:off x="6743700" y="2850249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>
              <a:solidFill>
                <a:schemeClr val="accent4"/>
              </a:solidFill>
            </a:endParaRPr>
          </a:p>
        </p:txBody>
      </p:sp>
      <p:sp>
        <p:nvSpPr>
          <p:cNvPr id="26" name="Marcador de pie de página 4">
            <a:extLst>
              <a:ext uri="{FF2B5EF4-FFF2-40B4-BE49-F238E27FC236}">
                <a16:creationId xmlns:a16="http://schemas.microsoft.com/office/drawing/2014/main" id="{F3D699E8-339D-4753-8032-13F328CF9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47214" y="6356350"/>
            <a:ext cx="2808515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27" name="Marcador de número de diapositiva 5">
            <a:extLst>
              <a:ext uri="{FF2B5EF4-FFF2-40B4-BE49-F238E27FC236}">
                <a16:creationId xmlns:a16="http://schemas.microsoft.com/office/drawing/2014/main" id="{C24FE381-D866-4C7F-95D5-4CF34B3AD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0030" y="6356350"/>
            <a:ext cx="78377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87582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vario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1C4A94B9-9E00-4DD6-BCD4-604645044CAD}"/>
              </a:ext>
            </a:extLst>
          </p:cNvPr>
          <p:cNvSpPr/>
          <p:nvPr userDrawn="1"/>
        </p:nvSpPr>
        <p:spPr>
          <a:xfrm>
            <a:off x="5017194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839AA0F-90FD-444F-B618-EE6F4C1F122A}"/>
              </a:ext>
            </a:extLst>
          </p:cNvPr>
          <p:cNvSpPr/>
          <p:nvPr userDrawn="1"/>
        </p:nvSpPr>
        <p:spPr>
          <a:xfrm>
            <a:off x="4300452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DF35D740-BF58-4DAE-A85B-5EF9B6EE3615}"/>
              </a:ext>
            </a:extLst>
          </p:cNvPr>
          <p:cNvSpPr/>
          <p:nvPr userDrawn="1"/>
        </p:nvSpPr>
        <p:spPr>
          <a:xfrm>
            <a:off x="5375565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C7B3B2E1-FF09-40A7-993A-BFF59632C25C}"/>
              </a:ext>
            </a:extLst>
          </p:cNvPr>
          <p:cNvSpPr/>
          <p:nvPr userDrawn="1"/>
        </p:nvSpPr>
        <p:spPr>
          <a:xfrm>
            <a:off x="358371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109981C2-BC8B-44CC-9A8B-A5B381264380}"/>
              </a:ext>
            </a:extLst>
          </p:cNvPr>
          <p:cNvSpPr/>
          <p:nvPr userDrawn="1"/>
        </p:nvSpPr>
        <p:spPr>
          <a:xfrm>
            <a:off x="2866968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0FFAAD0A-E8F9-47F8-874E-433E4C9A92AC}"/>
              </a:ext>
            </a:extLst>
          </p:cNvPr>
          <p:cNvSpPr/>
          <p:nvPr userDrawn="1"/>
        </p:nvSpPr>
        <p:spPr>
          <a:xfrm>
            <a:off x="2150226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B871ABB2-3607-4850-A2E7-141BF30EA1E4}"/>
              </a:ext>
            </a:extLst>
          </p:cNvPr>
          <p:cNvSpPr/>
          <p:nvPr userDrawn="1"/>
        </p:nvSpPr>
        <p:spPr>
          <a:xfrm>
            <a:off x="3225339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BAFBB6AA-DB66-48A4-BBD2-9B36C02E5371}"/>
              </a:ext>
            </a:extLst>
          </p:cNvPr>
          <p:cNvSpPr/>
          <p:nvPr userDrawn="1"/>
        </p:nvSpPr>
        <p:spPr>
          <a:xfrm>
            <a:off x="1791855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D09AC868-5C63-419B-8791-593862E707C6}"/>
              </a:ext>
            </a:extLst>
          </p:cNvPr>
          <p:cNvSpPr/>
          <p:nvPr userDrawn="1"/>
        </p:nvSpPr>
        <p:spPr>
          <a:xfrm>
            <a:off x="1433484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C136AF71-D03B-4190-8590-1688288FB9F2}"/>
              </a:ext>
            </a:extLst>
          </p:cNvPr>
          <p:cNvSpPr/>
          <p:nvPr userDrawn="1"/>
        </p:nvSpPr>
        <p:spPr>
          <a:xfrm>
            <a:off x="6092307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2DA6CEDE-A238-4C3A-B315-B3D3081EC7CC}"/>
              </a:ext>
            </a:extLst>
          </p:cNvPr>
          <p:cNvSpPr/>
          <p:nvPr userDrawn="1"/>
        </p:nvSpPr>
        <p:spPr>
          <a:xfrm>
            <a:off x="358371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24ACE100-6140-4208-8CE9-DFE45B35007E}"/>
              </a:ext>
            </a:extLst>
          </p:cNvPr>
          <p:cNvSpPr/>
          <p:nvPr userDrawn="1"/>
        </p:nvSpPr>
        <p:spPr>
          <a:xfrm>
            <a:off x="4658823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F675F84B-6DC9-4492-A492-95E4ABEF1B78}"/>
              </a:ext>
            </a:extLst>
          </p:cNvPr>
          <p:cNvSpPr/>
          <p:nvPr userDrawn="1"/>
        </p:nvSpPr>
        <p:spPr>
          <a:xfrm>
            <a:off x="1075113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DA788D4C-E960-45E8-ABC4-72FC2128647B}"/>
              </a:ext>
            </a:extLst>
          </p:cNvPr>
          <p:cNvSpPr/>
          <p:nvPr userDrawn="1"/>
        </p:nvSpPr>
        <p:spPr>
          <a:xfrm>
            <a:off x="2508597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728D71AB-A26E-43A9-B413-A59CFBCDD9B1}"/>
              </a:ext>
            </a:extLst>
          </p:cNvPr>
          <p:cNvSpPr/>
          <p:nvPr userDrawn="1"/>
        </p:nvSpPr>
        <p:spPr>
          <a:xfrm>
            <a:off x="716742" y="0"/>
            <a:ext cx="365760" cy="36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171E9C91-A1C1-432A-9523-A511B304162F}"/>
              </a:ext>
            </a:extLst>
          </p:cNvPr>
          <p:cNvSpPr/>
          <p:nvPr userDrawn="1"/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A1D3C8E1-8F58-4916-9097-718454DAC9FC}"/>
              </a:ext>
            </a:extLst>
          </p:cNvPr>
          <p:cNvSpPr/>
          <p:nvPr userDrawn="1"/>
        </p:nvSpPr>
        <p:spPr>
          <a:xfrm>
            <a:off x="5733936" y="0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F1465436-7CD8-4713-84B2-BE392283D713}"/>
              </a:ext>
            </a:extLst>
          </p:cNvPr>
          <p:cNvSpPr/>
          <p:nvPr userDrawn="1"/>
        </p:nvSpPr>
        <p:spPr>
          <a:xfrm>
            <a:off x="3942081" y="0"/>
            <a:ext cx="365760" cy="36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054BFDB3-CC2F-4666-9557-90812A8E5147}"/>
              </a:ext>
            </a:extLst>
          </p:cNvPr>
          <p:cNvSpPr/>
          <p:nvPr userDrawn="1"/>
        </p:nvSpPr>
        <p:spPr>
          <a:xfrm>
            <a:off x="11467872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6DD356C3-53D1-4AF1-B3FD-AEEFF75FDB5C}"/>
              </a:ext>
            </a:extLst>
          </p:cNvPr>
          <p:cNvSpPr/>
          <p:nvPr userDrawn="1"/>
        </p:nvSpPr>
        <p:spPr>
          <a:xfrm>
            <a:off x="10751130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08C89E7C-AF7A-4E82-B01B-1A945C7BBF79}"/>
              </a:ext>
            </a:extLst>
          </p:cNvPr>
          <p:cNvSpPr/>
          <p:nvPr userDrawn="1"/>
        </p:nvSpPr>
        <p:spPr>
          <a:xfrm>
            <a:off x="1182624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4605B19F-DE4A-4705-A964-0579015AED0E}"/>
              </a:ext>
            </a:extLst>
          </p:cNvPr>
          <p:cNvSpPr/>
          <p:nvPr userDrawn="1"/>
        </p:nvSpPr>
        <p:spPr>
          <a:xfrm>
            <a:off x="10034388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4D299157-3482-4535-BECD-566EFFF308AD}"/>
              </a:ext>
            </a:extLst>
          </p:cNvPr>
          <p:cNvSpPr/>
          <p:nvPr userDrawn="1"/>
        </p:nvSpPr>
        <p:spPr>
          <a:xfrm>
            <a:off x="9317646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EC8CCBF5-CCDC-43C9-B57D-B9DAE23B58BE}"/>
              </a:ext>
            </a:extLst>
          </p:cNvPr>
          <p:cNvSpPr/>
          <p:nvPr userDrawn="1"/>
        </p:nvSpPr>
        <p:spPr>
          <a:xfrm>
            <a:off x="8600904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F412D896-790A-420A-BBFB-AFDB7BD9B603}"/>
              </a:ext>
            </a:extLst>
          </p:cNvPr>
          <p:cNvSpPr/>
          <p:nvPr userDrawn="1"/>
        </p:nvSpPr>
        <p:spPr>
          <a:xfrm>
            <a:off x="9676017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95941E70-EE67-4F80-B753-2F6426D0A9DA}"/>
              </a:ext>
            </a:extLst>
          </p:cNvPr>
          <p:cNvSpPr/>
          <p:nvPr userDrawn="1"/>
        </p:nvSpPr>
        <p:spPr>
          <a:xfrm>
            <a:off x="8242533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6751E552-2222-4200-8E39-4DF2BEB677FD}"/>
              </a:ext>
            </a:extLst>
          </p:cNvPr>
          <p:cNvSpPr/>
          <p:nvPr userDrawn="1"/>
        </p:nvSpPr>
        <p:spPr>
          <a:xfrm>
            <a:off x="7884162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3" name="Rectángulo 62">
            <a:extLst>
              <a:ext uri="{FF2B5EF4-FFF2-40B4-BE49-F238E27FC236}">
                <a16:creationId xmlns:a16="http://schemas.microsoft.com/office/drawing/2014/main" id="{B43002CA-9883-43A9-B000-00F9F7A14D27}"/>
              </a:ext>
            </a:extLst>
          </p:cNvPr>
          <p:cNvSpPr/>
          <p:nvPr userDrawn="1"/>
        </p:nvSpPr>
        <p:spPr>
          <a:xfrm>
            <a:off x="6809049" y="0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5" name="Rectángulo 64">
            <a:extLst>
              <a:ext uri="{FF2B5EF4-FFF2-40B4-BE49-F238E27FC236}">
                <a16:creationId xmlns:a16="http://schemas.microsoft.com/office/drawing/2014/main" id="{861A1E0B-5D8C-42BB-8493-4A6E267A7C73}"/>
              </a:ext>
            </a:extLst>
          </p:cNvPr>
          <p:cNvSpPr/>
          <p:nvPr userDrawn="1"/>
        </p:nvSpPr>
        <p:spPr>
          <a:xfrm>
            <a:off x="11109501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51E86EA3-C77E-4F5B-B2D8-06ACD07DECA4}"/>
              </a:ext>
            </a:extLst>
          </p:cNvPr>
          <p:cNvSpPr/>
          <p:nvPr userDrawn="1"/>
        </p:nvSpPr>
        <p:spPr>
          <a:xfrm>
            <a:off x="7525791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id="{5DD0E5EA-DA68-48FA-984B-26F2185EF431}"/>
              </a:ext>
            </a:extLst>
          </p:cNvPr>
          <p:cNvSpPr/>
          <p:nvPr userDrawn="1"/>
        </p:nvSpPr>
        <p:spPr>
          <a:xfrm>
            <a:off x="8959275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B1E5F851-80EC-44A1-B97A-D40F00A63A11}"/>
              </a:ext>
            </a:extLst>
          </p:cNvPr>
          <p:cNvSpPr/>
          <p:nvPr userDrawn="1"/>
        </p:nvSpPr>
        <p:spPr>
          <a:xfrm>
            <a:off x="716742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3" name="Rectángulo 72">
            <a:extLst>
              <a:ext uri="{FF2B5EF4-FFF2-40B4-BE49-F238E27FC236}">
                <a16:creationId xmlns:a16="http://schemas.microsoft.com/office/drawing/2014/main" id="{006D6FCB-D2DE-4100-B034-4F158AA21763}"/>
              </a:ext>
            </a:extLst>
          </p:cNvPr>
          <p:cNvSpPr/>
          <p:nvPr userDrawn="1"/>
        </p:nvSpPr>
        <p:spPr>
          <a:xfrm>
            <a:off x="6450678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5" name="Rectángulo 74">
            <a:extLst>
              <a:ext uri="{FF2B5EF4-FFF2-40B4-BE49-F238E27FC236}">
                <a16:creationId xmlns:a16="http://schemas.microsoft.com/office/drawing/2014/main" id="{293C2CDE-BD78-4521-A433-7332BF3D57FA}"/>
              </a:ext>
            </a:extLst>
          </p:cNvPr>
          <p:cNvSpPr/>
          <p:nvPr userDrawn="1"/>
        </p:nvSpPr>
        <p:spPr>
          <a:xfrm>
            <a:off x="10392759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6" name="Marcador de texto 2">
            <a:extLst>
              <a:ext uri="{FF2B5EF4-FFF2-40B4-BE49-F238E27FC236}">
                <a16:creationId xmlns:a16="http://schemas.microsoft.com/office/drawing/2014/main" id="{4BBE4B76-BA2D-4EA4-A178-30F57AC1DFD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43984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28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#</a:t>
            </a:r>
          </a:p>
        </p:txBody>
      </p:sp>
      <p:sp>
        <p:nvSpPr>
          <p:cNvPr id="78" name="Marcador de texto 4">
            <a:extLst>
              <a:ext uri="{FF2B5EF4-FFF2-40B4-BE49-F238E27FC236}">
                <a16:creationId xmlns:a16="http://schemas.microsoft.com/office/drawing/2014/main" id="{045FF175-F59F-4A69-B296-E046C77842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4398413"/>
            <a:ext cx="234220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28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#</a:t>
            </a:r>
          </a:p>
        </p:txBody>
      </p:sp>
      <p:sp>
        <p:nvSpPr>
          <p:cNvPr id="80" name="Marcador de texto 2">
            <a:extLst>
              <a:ext uri="{FF2B5EF4-FFF2-40B4-BE49-F238E27FC236}">
                <a16:creationId xmlns:a16="http://schemas.microsoft.com/office/drawing/2014/main" id="{FBAA7D2D-B5F0-416A-A89F-1DC3E6A877E6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43984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28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#</a:t>
            </a:r>
          </a:p>
        </p:txBody>
      </p:sp>
      <p:sp>
        <p:nvSpPr>
          <p:cNvPr id="82" name="Marcador de texto 2">
            <a:extLst>
              <a:ext uri="{FF2B5EF4-FFF2-40B4-BE49-F238E27FC236}">
                <a16:creationId xmlns:a16="http://schemas.microsoft.com/office/drawing/2014/main" id="{01187116-E25F-47A2-9BC5-532F3F42D31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4398057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28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#</a:t>
            </a:r>
          </a:p>
        </p:txBody>
      </p:sp>
      <p:sp>
        <p:nvSpPr>
          <p:cNvPr id="84" name="Marcador de texto 2">
            <a:extLst>
              <a:ext uri="{FF2B5EF4-FFF2-40B4-BE49-F238E27FC236}">
                <a16:creationId xmlns:a16="http://schemas.microsoft.com/office/drawing/2014/main" id="{B69B6CD5-B022-423C-A017-AD2D8FFA0665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5226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20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editar</a:t>
            </a:r>
          </a:p>
        </p:txBody>
      </p:sp>
      <p:sp>
        <p:nvSpPr>
          <p:cNvPr id="86" name="Marcador de texto 2">
            <a:extLst>
              <a:ext uri="{FF2B5EF4-FFF2-40B4-BE49-F238E27FC236}">
                <a16:creationId xmlns:a16="http://schemas.microsoft.com/office/drawing/2014/main" id="{06A7180A-5FBF-4DE7-A668-E24E022DFA9E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5226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20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Hacer clic para editar</a:t>
            </a:r>
          </a:p>
        </p:txBody>
      </p:sp>
      <p:sp>
        <p:nvSpPr>
          <p:cNvPr id="87" name="Marcador de texto 2">
            <a:extLst>
              <a:ext uri="{FF2B5EF4-FFF2-40B4-BE49-F238E27FC236}">
                <a16:creationId xmlns:a16="http://schemas.microsoft.com/office/drawing/2014/main" id="{2EFABF40-7E40-4F8A-80D3-DB5903EEBDF1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5226454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20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editar</a:t>
            </a:r>
          </a:p>
        </p:txBody>
      </p:sp>
      <p:sp>
        <p:nvSpPr>
          <p:cNvPr id="88" name="Marcador de texto 2">
            <a:extLst>
              <a:ext uri="{FF2B5EF4-FFF2-40B4-BE49-F238E27FC236}">
                <a16:creationId xmlns:a16="http://schemas.microsoft.com/office/drawing/2014/main" id="{FFD10C91-B253-496D-889A-D48B1A0AA556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3562665" y="5226454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2000" kern="1200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editar</a:t>
            </a:r>
          </a:p>
        </p:txBody>
      </p:sp>
      <p:sp>
        <p:nvSpPr>
          <p:cNvPr id="89" name="Título 1">
            <a:extLst>
              <a:ext uri="{FF2B5EF4-FFF2-40B4-BE49-F238E27FC236}">
                <a16:creationId xmlns:a16="http://schemas.microsoft.com/office/drawing/2014/main" id="{9FDBCD91-EE94-4107-8814-059FE0E8F2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0476" y="629616"/>
            <a:ext cx="9371048" cy="1325563"/>
          </a:xfrm>
        </p:spPr>
        <p:txBody>
          <a:bodyPr rtlCol="0" anchor="ctr">
            <a:norm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/>
              <a:t>Haga clic para modificar el título del patrón </a:t>
            </a:r>
          </a:p>
        </p:txBody>
      </p:sp>
      <p:sp>
        <p:nvSpPr>
          <p:cNvPr id="93" name="Marcador de fecha 3">
            <a:extLst>
              <a:ext uri="{FF2B5EF4-FFF2-40B4-BE49-F238E27FC236}">
                <a16:creationId xmlns:a16="http://schemas.microsoft.com/office/drawing/2014/main" id="{3EDC5EF0-E937-47AD-8F93-11A7E03197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94" name="Marcador de pie de página 4">
            <a:extLst>
              <a:ext uri="{FF2B5EF4-FFF2-40B4-BE49-F238E27FC236}">
                <a16:creationId xmlns:a16="http://schemas.microsoft.com/office/drawing/2014/main" id="{4CB9AE8E-EB22-4097-951C-4A6E38B2D472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95" name="Marcador de número de diapositiva 5">
            <a:extLst>
              <a:ext uri="{FF2B5EF4-FFF2-40B4-BE49-F238E27FC236}">
                <a16:creationId xmlns:a16="http://schemas.microsoft.com/office/drawing/2014/main" id="{D89D10F4-442B-4B78-B541-92469482EC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98881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adrícula de tres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ángulo 26">
            <a:extLst>
              <a:ext uri="{FF2B5EF4-FFF2-40B4-BE49-F238E27FC236}">
                <a16:creationId xmlns:a16="http://schemas.microsoft.com/office/drawing/2014/main" id="{60B973DC-FC8B-48F4-9A50-A679872638A6}"/>
              </a:ext>
            </a:extLst>
          </p:cNvPr>
          <p:cNvSpPr/>
          <p:nvPr userDrawn="1"/>
        </p:nvSpPr>
        <p:spPr>
          <a:xfrm>
            <a:off x="0" y="0"/>
            <a:ext cx="1905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E6651245-F8FA-4280-86E8-A02EA6F9D183}"/>
              </a:ext>
            </a:extLst>
          </p:cNvPr>
          <p:cNvSpPr/>
          <p:nvPr userDrawn="1"/>
        </p:nvSpPr>
        <p:spPr>
          <a:xfrm>
            <a:off x="1905000" y="3429000"/>
            <a:ext cx="3429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92243009-72E0-4065-A4ED-BF9024B3D4FB}"/>
              </a:ext>
            </a:extLst>
          </p:cNvPr>
          <p:cNvSpPr/>
          <p:nvPr userDrawn="1"/>
        </p:nvSpPr>
        <p:spPr>
          <a:xfrm>
            <a:off x="5334000" y="0"/>
            <a:ext cx="3429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445E1145-BC25-4AC5-8B8D-8AECD11F1713}"/>
              </a:ext>
            </a:extLst>
          </p:cNvPr>
          <p:cNvSpPr/>
          <p:nvPr userDrawn="1"/>
        </p:nvSpPr>
        <p:spPr>
          <a:xfrm>
            <a:off x="8763000" y="3429000"/>
            <a:ext cx="3429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4" name="Marcador de posición de imagen 43">
            <a:extLst>
              <a:ext uri="{FF2B5EF4-FFF2-40B4-BE49-F238E27FC236}">
                <a16:creationId xmlns:a16="http://schemas.microsoft.com/office/drawing/2014/main" id="{79F851B1-E044-41C4-88D1-6BA4FBC8396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05000" y="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7" name="Marcador de posición de imagen 46">
            <a:extLst>
              <a:ext uri="{FF2B5EF4-FFF2-40B4-BE49-F238E27FC236}">
                <a16:creationId xmlns:a16="http://schemas.microsoft.com/office/drawing/2014/main" id="{EEE85C52-E5BA-4142-AE8D-7B357E4A47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0" y="342900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50" name="Marcador de posición de imagen 49">
            <a:extLst>
              <a:ext uri="{FF2B5EF4-FFF2-40B4-BE49-F238E27FC236}">
                <a16:creationId xmlns:a16="http://schemas.microsoft.com/office/drawing/2014/main" id="{424B8959-FF9C-453C-8179-A0BF8D392B3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763000" y="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54" name="Título 1">
            <a:extLst>
              <a:ext uri="{FF2B5EF4-FFF2-40B4-BE49-F238E27FC236}">
                <a16:creationId xmlns:a16="http://schemas.microsoft.com/office/drawing/2014/main" id="{3F2D93AE-80E9-4043-9384-F0F06D6570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2476501" y="2766221"/>
            <a:ext cx="6858002" cy="1325563"/>
          </a:xfrm>
        </p:spPr>
        <p:txBody>
          <a:bodyPr rtlCol="0">
            <a:norm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/>
              <a:t>Hacer clic para editar el título principal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4718" y="4697806"/>
            <a:ext cx="2800350" cy="891383"/>
          </a:xfrm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5" name="Marcador de contenido 2">
            <a:extLst>
              <a:ext uri="{FF2B5EF4-FFF2-40B4-BE49-F238E27FC236}">
                <a16:creationId xmlns:a16="http://schemas.microsoft.com/office/drawing/2014/main" id="{9D493CB6-06D1-4AD2-924D-64007FFFAC0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101931" y="4697805"/>
            <a:ext cx="2800351" cy="891383"/>
          </a:xfrm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6" name="Marcador de contenido 2">
            <a:extLst>
              <a:ext uri="{FF2B5EF4-FFF2-40B4-BE49-F238E27FC236}">
                <a16:creationId xmlns:a16="http://schemas.microsoft.com/office/drawing/2014/main" id="{D5B991DB-A408-4F6D-A8D0-5167D1E3076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623718" y="1268809"/>
            <a:ext cx="2853532" cy="891383"/>
          </a:xfrm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0" name="Marcador de fecha 6">
            <a:extLst>
              <a:ext uri="{FF2B5EF4-FFF2-40B4-BE49-F238E27FC236}">
                <a16:creationId xmlns:a16="http://schemas.microsoft.com/office/drawing/2014/main" id="{CAE1BB52-31E7-4A74-9ED4-FDD92237639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194718" y="6356350"/>
            <a:ext cx="98391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1" name="Marcador de pie de página 4">
            <a:extLst>
              <a:ext uri="{FF2B5EF4-FFF2-40B4-BE49-F238E27FC236}">
                <a16:creationId xmlns:a16="http://schemas.microsoft.com/office/drawing/2014/main" id="{EAF5ABA9-E5E2-43E4-ACD5-994ABC08568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334000" y="6356350"/>
            <a:ext cx="3429000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2" name="Marcador de número de diapositiva 5">
            <a:extLst>
              <a:ext uri="{FF2B5EF4-FFF2-40B4-BE49-F238E27FC236}">
                <a16:creationId xmlns:a16="http://schemas.microsoft.com/office/drawing/2014/main" id="{40AEA096-23EC-471A-85DB-52788D84751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711542" y="6356350"/>
            <a:ext cx="642257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722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cala de tiemp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10">
            <a:extLst>
              <a:ext uri="{FF2B5EF4-FFF2-40B4-BE49-F238E27FC236}">
                <a16:creationId xmlns:a16="http://schemas.microsoft.com/office/drawing/2014/main" id="{7811C96E-0DEE-4C3C-914D-3D8E37D685D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6466" y="4160451"/>
            <a:ext cx="608493" cy="201776"/>
          </a:xfrm>
        </p:spPr>
        <p:txBody>
          <a:bodyPr rtlCol="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Año</a:t>
            </a:r>
          </a:p>
        </p:txBody>
      </p:sp>
      <p:sp>
        <p:nvSpPr>
          <p:cNvPr id="14" name="Marcador de texto 10">
            <a:extLst>
              <a:ext uri="{FF2B5EF4-FFF2-40B4-BE49-F238E27FC236}">
                <a16:creationId xmlns:a16="http://schemas.microsoft.com/office/drawing/2014/main" id="{105D759B-EB6D-4560-B0B8-1F7EB7D1B8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980666" y="4160451"/>
            <a:ext cx="608493" cy="201776"/>
          </a:xfrm>
        </p:spPr>
        <p:txBody>
          <a:bodyPr rtlCol="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Año</a:t>
            </a:r>
          </a:p>
        </p:txBody>
      </p:sp>
      <p:sp>
        <p:nvSpPr>
          <p:cNvPr id="10" name="Marcador de texto 10">
            <a:extLst>
              <a:ext uri="{FF2B5EF4-FFF2-40B4-BE49-F238E27FC236}">
                <a16:creationId xmlns:a16="http://schemas.microsoft.com/office/drawing/2014/main" id="{401495E4-6A47-4169-8AF4-736F7CF55C3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4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4A350147-917D-4020-B9C3-CE41143A103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6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12" name="Marcador de texto 10">
            <a:extLst>
              <a:ext uri="{FF2B5EF4-FFF2-40B4-BE49-F238E27FC236}">
                <a16:creationId xmlns:a16="http://schemas.microsoft.com/office/drawing/2014/main" id="{595A6F9E-88A2-46C6-B4B4-642D65C42C1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378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13" name="Marcador de texto 10">
            <a:extLst>
              <a:ext uri="{FF2B5EF4-FFF2-40B4-BE49-F238E27FC236}">
                <a16:creationId xmlns:a16="http://schemas.microsoft.com/office/drawing/2014/main" id="{11C0F1C3-D7E3-418A-8706-CD257C1F5B6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50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15" name="Marcador de texto 10">
            <a:extLst>
              <a:ext uri="{FF2B5EF4-FFF2-40B4-BE49-F238E27FC236}">
                <a16:creationId xmlns:a16="http://schemas.microsoft.com/office/drawing/2014/main" id="{8715823E-52F8-49ED-9EC8-E99ED0915BD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322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16" name="Marcador de texto 10">
            <a:extLst>
              <a:ext uri="{FF2B5EF4-FFF2-40B4-BE49-F238E27FC236}">
                <a16:creationId xmlns:a16="http://schemas.microsoft.com/office/drawing/2014/main" id="{7DF700D5-2F9B-4B15-92CF-1052851D5E1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794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17" name="Marcador de texto 10">
            <a:extLst>
              <a:ext uri="{FF2B5EF4-FFF2-40B4-BE49-F238E27FC236}">
                <a16:creationId xmlns:a16="http://schemas.microsoft.com/office/drawing/2014/main" id="{BB40768A-A2DB-44AA-89F5-071BCE4D9F9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266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id="{105B8381-43DD-41A0-A705-D1255AC449A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738435" y="3658480"/>
            <a:ext cx="393192" cy="390677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20" name="Marcador de texto 10">
            <a:extLst>
              <a:ext uri="{FF2B5EF4-FFF2-40B4-BE49-F238E27FC236}">
                <a16:creationId xmlns:a16="http://schemas.microsoft.com/office/drawing/2014/main" id="{C178CB7C-93FB-40C1-9170-B99EF8EE9E8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210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18" name="Marcador de texto 10">
            <a:extLst>
              <a:ext uri="{FF2B5EF4-FFF2-40B4-BE49-F238E27FC236}">
                <a16:creationId xmlns:a16="http://schemas.microsoft.com/office/drawing/2014/main" id="{16D07EB6-011E-4F65-9F28-20CAB54640E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82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21" name="Marcador de texto 10">
            <a:extLst>
              <a:ext uri="{FF2B5EF4-FFF2-40B4-BE49-F238E27FC236}">
                <a16:creationId xmlns:a16="http://schemas.microsoft.com/office/drawing/2014/main" id="{A2B65EAF-1F60-417C-B138-F72EFEBF6D8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154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22" name="Marcador de texto 10">
            <a:extLst>
              <a:ext uri="{FF2B5EF4-FFF2-40B4-BE49-F238E27FC236}">
                <a16:creationId xmlns:a16="http://schemas.microsoft.com/office/drawing/2014/main" id="{76D120F4-A640-421C-B1F8-406158CFBC8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626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23" name="Marcador de texto 10">
            <a:extLst>
              <a:ext uri="{FF2B5EF4-FFF2-40B4-BE49-F238E27FC236}">
                <a16:creationId xmlns:a16="http://schemas.microsoft.com/office/drawing/2014/main" id="{BBD14391-1DC8-4D56-951F-25C5BDB3921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098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24" name="Marcador de texto 10">
            <a:extLst>
              <a:ext uri="{FF2B5EF4-FFF2-40B4-BE49-F238E27FC236}">
                <a16:creationId xmlns:a16="http://schemas.microsoft.com/office/drawing/2014/main" id="{93FC04C9-D1DE-47BA-8D50-6D762B72B8F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570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25" name="Marcador de texto 10">
            <a:extLst>
              <a:ext uri="{FF2B5EF4-FFF2-40B4-BE49-F238E27FC236}">
                <a16:creationId xmlns:a16="http://schemas.microsoft.com/office/drawing/2014/main" id="{B8FB174F-BC80-4817-90C7-42F90C7978E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042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26" name="Marcador de texto 10">
            <a:extLst>
              <a:ext uri="{FF2B5EF4-FFF2-40B4-BE49-F238E27FC236}">
                <a16:creationId xmlns:a16="http://schemas.microsoft.com/office/drawing/2014/main" id="{E896FB65-5B08-4993-8523-822688BB2A9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14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27" name="Marcador de texto 10">
            <a:extLst>
              <a:ext uri="{FF2B5EF4-FFF2-40B4-BE49-F238E27FC236}">
                <a16:creationId xmlns:a16="http://schemas.microsoft.com/office/drawing/2014/main" id="{DBAF247D-367F-4524-9E85-4B66631D530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86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28" name="Marcador de texto 10">
            <a:extLst>
              <a:ext uri="{FF2B5EF4-FFF2-40B4-BE49-F238E27FC236}">
                <a16:creationId xmlns:a16="http://schemas.microsoft.com/office/drawing/2014/main" id="{4F9BFDEC-4D89-4C8E-A3D9-A6DF0297F78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458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29" name="Marcador de texto 10">
            <a:extLst>
              <a:ext uri="{FF2B5EF4-FFF2-40B4-BE49-F238E27FC236}">
                <a16:creationId xmlns:a16="http://schemas.microsoft.com/office/drawing/2014/main" id="{9C08EC58-18EC-4890-94D6-2422A6BBA8D5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930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31" name="Marcador de texto 10">
            <a:extLst>
              <a:ext uri="{FF2B5EF4-FFF2-40B4-BE49-F238E27FC236}">
                <a16:creationId xmlns:a16="http://schemas.microsoft.com/office/drawing/2014/main" id="{5F5960EF-7F51-41A0-9E73-D2F727AB3F0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02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32" name="Marcador de texto 10">
            <a:extLst>
              <a:ext uri="{FF2B5EF4-FFF2-40B4-BE49-F238E27FC236}">
                <a16:creationId xmlns:a16="http://schemas.microsoft.com/office/drawing/2014/main" id="{9F81D711-9D82-42A4-8AB2-12D1F4490AAD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874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30" name="Marcador de texto 10">
            <a:extLst>
              <a:ext uri="{FF2B5EF4-FFF2-40B4-BE49-F238E27FC236}">
                <a16:creationId xmlns:a16="http://schemas.microsoft.com/office/drawing/2014/main" id="{D360A36A-7282-4045-B0DF-503E6A97BA47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346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33" name="Marcador de texto 10">
            <a:extLst>
              <a:ext uri="{FF2B5EF4-FFF2-40B4-BE49-F238E27FC236}">
                <a16:creationId xmlns:a16="http://schemas.microsoft.com/office/drawing/2014/main" id="{0A2E5DCC-5FCD-4396-9980-17ECD06BB370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0818435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34" name="Marcador de texto 10">
            <a:extLst>
              <a:ext uri="{FF2B5EF4-FFF2-40B4-BE49-F238E27FC236}">
                <a16:creationId xmlns:a16="http://schemas.microsoft.com/office/drawing/2014/main" id="{A3860367-6AF8-4009-AE8B-33DEE49D1773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1290430" y="3658480"/>
            <a:ext cx="393192" cy="393192"/>
          </a:xfr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80" name="Título 1">
            <a:extLst>
              <a:ext uri="{FF2B5EF4-FFF2-40B4-BE49-F238E27FC236}">
                <a16:creationId xmlns:a16="http://schemas.microsoft.com/office/drawing/2014/main" id="{BD315BE3-66BC-448E-AC25-B8B59C8001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20952" y="629616"/>
            <a:ext cx="6550096" cy="1325563"/>
          </a:xfrm>
        </p:spPr>
        <p:txBody>
          <a:bodyPr rtlCol="0" anchor="ctr">
            <a:norm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/>
              <a:t>Hacer clic para editar el título principal </a:t>
            </a:r>
          </a:p>
        </p:txBody>
      </p:sp>
      <p:sp>
        <p:nvSpPr>
          <p:cNvPr id="82" name="Rectángulo 81">
            <a:extLst>
              <a:ext uri="{FF2B5EF4-FFF2-40B4-BE49-F238E27FC236}">
                <a16:creationId xmlns:a16="http://schemas.microsoft.com/office/drawing/2014/main" id="{8791A8F7-D0D7-459C-816C-06A776192CF1}"/>
              </a:ext>
            </a:extLst>
          </p:cNvPr>
          <p:cNvSpPr/>
          <p:nvPr userDrawn="1"/>
        </p:nvSpPr>
        <p:spPr>
          <a:xfrm>
            <a:off x="5017194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4" name="Rectángulo 83">
            <a:extLst>
              <a:ext uri="{FF2B5EF4-FFF2-40B4-BE49-F238E27FC236}">
                <a16:creationId xmlns:a16="http://schemas.microsoft.com/office/drawing/2014/main" id="{63CFF470-94CA-4087-8B57-84A251AB5728}"/>
              </a:ext>
            </a:extLst>
          </p:cNvPr>
          <p:cNvSpPr/>
          <p:nvPr userDrawn="1"/>
        </p:nvSpPr>
        <p:spPr>
          <a:xfrm>
            <a:off x="4300452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6" name="Rectángulo 85">
            <a:extLst>
              <a:ext uri="{FF2B5EF4-FFF2-40B4-BE49-F238E27FC236}">
                <a16:creationId xmlns:a16="http://schemas.microsoft.com/office/drawing/2014/main" id="{8741B3D2-0E68-4CDE-B746-65D383DA0EF1}"/>
              </a:ext>
            </a:extLst>
          </p:cNvPr>
          <p:cNvSpPr/>
          <p:nvPr userDrawn="1"/>
        </p:nvSpPr>
        <p:spPr>
          <a:xfrm>
            <a:off x="5375565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8" name="Rectángulo 87">
            <a:extLst>
              <a:ext uri="{FF2B5EF4-FFF2-40B4-BE49-F238E27FC236}">
                <a16:creationId xmlns:a16="http://schemas.microsoft.com/office/drawing/2014/main" id="{F24D9BB9-0D5B-45D1-A9B9-F8985612AD6E}"/>
              </a:ext>
            </a:extLst>
          </p:cNvPr>
          <p:cNvSpPr/>
          <p:nvPr userDrawn="1"/>
        </p:nvSpPr>
        <p:spPr>
          <a:xfrm>
            <a:off x="358371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0" name="Rectángulo 89">
            <a:extLst>
              <a:ext uri="{FF2B5EF4-FFF2-40B4-BE49-F238E27FC236}">
                <a16:creationId xmlns:a16="http://schemas.microsoft.com/office/drawing/2014/main" id="{DB714EE5-FC7B-4FDA-88D7-B7DB551EA274}"/>
              </a:ext>
            </a:extLst>
          </p:cNvPr>
          <p:cNvSpPr/>
          <p:nvPr userDrawn="1"/>
        </p:nvSpPr>
        <p:spPr>
          <a:xfrm>
            <a:off x="2866968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id="{D6984438-C7B6-469B-A0A3-F7C9F2CC6DBD}"/>
              </a:ext>
            </a:extLst>
          </p:cNvPr>
          <p:cNvSpPr/>
          <p:nvPr userDrawn="1"/>
        </p:nvSpPr>
        <p:spPr>
          <a:xfrm>
            <a:off x="2150226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4" name="Rectángulo 93">
            <a:extLst>
              <a:ext uri="{FF2B5EF4-FFF2-40B4-BE49-F238E27FC236}">
                <a16:creationId xmlns:a16="http://schemas.microsoft.com/office/drawing/2014/main" id="{57EBFF5E-9DF7-4591-AC16-CB1D6AE0D25A}"/>
              </a:ext>
            </a:extLst>
          </p:cNvPr>
          <p:cNvSpPr/>
          <p:nvPr userDrawn="1"/>
        </p:nvSpPr>
        <p:spPr>
          <a:xfrm>
            <a:off x="3225339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6" name="Rectángulo 95">
            <a:extLst>
              <a:ext uri="{FF2B5EF4-FFF2-40B4-BE49-F238E27FC236}">
                <a16:creationId xmlns:a16="http://schemas.microsoft.com/office/drawing/2014/main" id="{29E0EA42-935D-43B4-AB8D-FDC3007FD20C}"/>
              </a:ext>
            </a:extLst>
          </p:cNvPr>
          <p:cNvSpPr/>
          <p:nvPr userDrawn="1"/>
        </p:nvSpPr>
        <p:spPr>
          <a:xfrm>
            <a:off x="1791855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8" name="Rectángulo 97">
            <a:extLst>
              <a:ext uri="{FF2B5EF4-FFF2-40B4-BE49-F238E27FC236}">
                <a16:creationId xmlns:a16="http://schemas.microsoft.com/office/drawing/2014/main" id="{EDD61E09-E863-45B9-9F49-02EA501C578E}"/>
              </a:ext>
            </a:extLst>
          </p:cNvPr>
          <p:cNvSpPr/>
          <p:nvPr userDrawn="1"/>
        </p:nvSpPr>
        <p:spPr>
          <a:xfrm>
            <a:off x="1433484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0" name="Rectángulo 99">
            <a:extLst>
              <a:ext uri="{FF2B5EF4-FFF2-40B4-BE49-F238E27FC236}">
                <a16:creationId xmlns:a16="http://schemas.microsoft.com/office/drawing/2014/main" id="{52DB4680-C46B-45C0-9514-7B5E0B10E393}"/>
              </a:ext>
            </a:extLst>
          </p:cNvPr>
          <p:cNvSpPr/>
          <p:nvPr userDrawn="1"/>
        </p:nvSpPr>
        <p:spPr>
          <a:xfrm>
            <a:off x="6092307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2" name="Rectángulo 101">
            <a:extLst>
              <a:ext uri="{FF2B5EF4-FFF2-40B4-BE49-F238E27FC236}">
                <a16:creationId xmlns:a16="http://schemas.microsoft.com/office/drawing/2014/main" id="{3AAA84B2-8B6A-4266-8305-9222B397D900}"/>
              </a:ext>
            </a:extLst>
          </p:cNvPr>
          <p:cNvSpPr/>
          <p:nvPr userDrawn="1"/>
        </p:nvSpPr>
        <p:spPr>
          <a:xfrm>
            <a:off x="358371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id="{6288CF74-DD4A-450A-A6CE-FD0BAFADE3CC}"/>
              </a:ext>
            </a:extLst>
          </p:cNvPr>
          <p:cNvSpPr/>
          <p:nvPr userDrawn="1"/>
        </p:nvSpPr>
        <p:spPr>
          <a:xfrm>
            <a:off x="4658823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6" name="Rectángulo 105">
            <a:extLst>
              <a:ext uri="{FF2B5EF4-FFF2-40B4-BE49-F238E27FC236}">
                <a16:creationId xmlns:a16="http://schemas.microsoft.com/office/drawing/2014/main" id="{7CC73489-9E12-4EC4-BFC7-9BB5C27C2E1F}"/>
              </a:ext>
            </a:extLst>
          </p:cNvPr>
          <p:cNvSpPr/>
          <p:nvPr userDrawn="1"/>
        </p:nvSpPr>
        <p:spPr>
          <a:xfrm>
            <a:off x="1075113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8" name="Rectángulo 107">
            <a:extLst>
              <a:ext uri="{FF2B5EF4-FFF2-40B4-BE49-F238E27FC236}">
                <a16:creationId xmlns:a16="http://schemas.microsoft.com/office/drawing/2014/main" id="{A2658D15-43FF-4F4D-AAE7-4B9122899193}"/>
              </a:ext>
            </a:extLst>
          </p:cNvPr>
          <p:cNvSpPr/>
          <p:nvPr userDrawn="1"/>
        </p:nvSpPr>
        <p:spPr>
          <a:xfrm>
            <a:off x="2508597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0" name="Rectángulo 109">
            <a:extLst>
              <a:ext uri="{FF2B5EF4-FFF2-40B4-BE49-F238E27FC236}">
                <a16:creationId xmlns:a16="http://schemas.microsoft.com/office/drawing/2014/main" id="{AFA77309-00B7-459D-BA45-EE1AEAA3B0CD}"/>
              </a:ext>
            </a:extLst>
          </p:cNvPr>
          <p:cNvSpPr/>
          <p:nvPr userDrawn="1"/>
        </p:nvSpPr>
        <p:spPr>
          <a:xfrm>
            <a:off x="716742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2" name="Rectángulo 111">
            <a:extLst>
              <a:ext uri="{FF2B5EF4-FFF2-40B4-BE49-F238E27FC236}">
                <a16:creationId xmlns:a16="http://schemas.microsoft.com/office/drawing/2014/main" id="{30775FA4-041A-45A7-8F49-9CBD363A28BB}"/>
              </a:ext>
            </a:extLst>
          </p:cNvPr>
          <p:cNvSpPr/>
          <p:nvPr userDrawn="1"/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4" name="Rectángulo 113">
            <a:extLst>
              <a:ext uri="{FF2B5EF4-FFF2-40B4-BE49-F238E27FC236}">
                <a16:creationId xmlns:a16="http://schemas.microsoft.com/office/drawing/2014/main" id="{5508D4AD-2238-4B32-B766-397DD7A6E429}"/>
              </a:ext>
            </a:extLst>
          </p:cNvPr>
          <p:cNvSpPr/>
          <p:nvPr userDrawn="1"/>
        </p:nvSpPr>
        <p:spPr>
          <a:xfrm>
            <a:off x="5733936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6" name="Rectángulo 115">
            <a:extLst>
              <a:ext uri="{FF2B5EF4-FFF2-40B4-BE49-F238E27FC236}">
                <a16:creationId xmlns:a16="http://schemas.microsoft.com/office/drawing/2014/main" id="{F4B50382-516D-4475-956A-F7F9FD3E08E3}"/>
              </a:ext>
            </a:extLst>
          </p:cNvPr>
          <p:cNvSpPr/>
          <p:nvPr userDrawn="1"/>
        </p:nvSpPr>
        <p:spPr>
          <a:xfrm>
            <a:off x="3942081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8" name="Rectángulo 117">
            <a:extLst>
              <a:ext uri="{FF2B5EF4-FFF2-40B4-BE49-F238E27FC236}">
                <a16:creationId xmlns:a16="http://schemas.microsoft.com/office/drawing/2014/main" id="{C399009F-0A9E-4E2F-B4EF-3ECF21378479}"/>
              </a:ext>
            </a:extLst>
          </p:cNvPr>
          <p:cNvSpPr/>
          <p:nvPr userDrawn="1"/>
        </p:nvSpPr>
        <p:spPr>
          <a:xfrm>
            <a:off x="11467872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20" name="Rectángulo 119">
            <a:extLst>
              <a:ext uri="{FF2B5EF4-FFF2-40B4-BE49-F238E27FC236}">
                <a16:creationId xmlns:a16="http://schemas.microsoft.com/office/drawing/2014/main" id="{7CFBE686-CBC8-41CE-B11B-CF0C378E6EDE}"/>
              </a:ext>
            </a:extLst>
          </p:cNvPr>
          <p:cNvSpPr/>
          <p:nvPr userDrawn="1"/>
        </p:nvSpPr>
        <p:spPr>
          <a:xfrm>
            <a:off x="10751130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22" name="Rectángulo 121">
            <a:extLst>
              <a:ext uri="{FF2B5EF4-FFF2-40B4-BE49-F238E27FC236}">
                <a16:creationId xmlns:a16="http://schemas.microsoft.com/office/drawing/2014/main" id="{D8450F92-73B1-46EB-A8BC-80B995ED31D0}"/>
              </a:ext>
            </a:extLst>
          </p:cNvPr>
          <p:cNvSpPr/>
          <p:nvPr userDrawn="1"/>
        </p:nvSpPr>
        <p:spPr>
          <a:xfrm>
            <a:off x="1182624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24" name="Rectángulo 123">
            <a:extLst>
              <a:ext uri="{FF2B5EF4-FFF2-40B4-BE49-F238E27FC236}">
                <a16:creationId xmlns:a16="http://schemas.microsoft.com/office/drawing/2014/main" id="{E7EBDAD3-E952-4A8E-8DCF-BAD616AE8FD0}"/>
              </a:ext>
            </a:extLst>
          </p:cNvPr>
          <p:cNvSpPr/>
          <p:nvPr userDrawn="1"/>
        </p:nvSpPr>
        <p:spPr>
          <a:xfrm>
            <a:off x="10034388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26" name="Rectángulo 125">
            <a:extLst>
              <a:ext uri="{FF2B5EF4-FFF2-40B4-BE49-F238E27FC236}">
                <a16:creationId xmlns:a16="http://schemas.microsoft.com/office/drawing/2014/main" id="{C135B39D-DCFF-48D1-B7C8-418310C34B9F}"/>
              </a:ext>
            </a:extLst>
          </p:cNvPr>
          <p:cNvSpPr/>
          <p:nvPr userDrawn="1"/>
        </p:nvSpPr>
        <p:spPr>
          <a:xfrm>
            <a:off x="9317646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28" name="Rectángulo 127">
            <a:extLst>
              <a:ext uri="{FF2B5EF4-FFF2-40B4-BE49-F238E27FC236}">
                <a16:creationId xmlns:a16="http://schemas.microsoft.com/office/drawing/2014/main" id="{566893CC-18D8-4978-98A0-9F0F1A58F70F}"/>
              </a:ext>
            </a:extLst>
          </p:cNvPr>
          <p:cNvSpPr/>
          <p:nvPr userDrawn="1"/>
        </p:nvSpPr>
        <p:spPr>
          <a:xfrm>
            <a:off x="8600904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0" name="Rectángulo 129">
            <a:extLst>
              <a:ext uri="{FF2B5EF4-FFF2-40B4-BE49-F238E27FC236}">
                <a16:creationId xmlns:a16="http://schemas.microsoft.com/office/drawing/2014/main" id="{A59803DA-84F5-4810-9D67-82851BBBF7B7}"/>
              </a:ext>
            </a:extLst>
          </p:cNvPr>
          <p:cNvSpPr/>
          <p:nvPr userDrawn="1"/>
        </p:nvSpPr>
        <p:spPr>
          <a:xfrm>
            <a:off x="9676017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2" name="Rectángulo 131">
            <a:extLst>
              <a:ext uri="{FF2B5EF4-FFF2-40B4-BE49-F238E27FC236}">
                <a16:creationId xmlns:a16="http://schemas.microsoft.com/office/drawing/2014/main" id="{7A9BDBED-FA8E-4080-8786-5B97A485DDB6}"/>
              </a:ext>
            </a:extLst>
          </p:cNvPr>
          <p:cNvSpPr/>
          <p:nvPr userDrawn="1"/>
        </p:nvSpPr>
        <p:spPr>
          <a:xfrm>
            <a:off x="8242533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4" name="Rectángulo 133">
            <a:extLst>
              <a:ext uri="{FF2B5EF4-FFF2-40B4-BE49-F238E27FC236}">
                <a16:creationId xmlns:a16="http://schemas.microsoft.com/office/drawing/2014/main" id="{9D3328E7-2083-4FC9-B32F-1FED3CDFFF3B}"/>
              </a:ext>
            </a:extLst>
          </p:cNvPr>
          <p:cNvSpPr/>
          <p:nvPr userDrawn="1"/>
        </p:nvSpPr>
        <p:spPr>
          <a:xfrm>
            <a:off x="7884162" y="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6" name="Rectángulo 135">
            <a:extLst>
              <a:ext uri="{FF2B5EF4-FFF2-40B4-BE49-F238E27FC236}">
                <a16:creationId xmlns:a16="http://schemas.microsoft.com/office/drawing/2014/main" id="{97D29CBA-4952-44B4-A695-45B4490EEB8D}"/>
              </a:ext>
            </a:extLst>
          </p:cNvPr>
          <p:cNvSpPr/>
          <p:nvPr userDrawn="1"/>
        </p:nvSpPr>
        <p:spPr>
          <a:xfrm>
            <a:off x="6809049" y="0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8" name="Rectángulo 137">
            <a:extLst>
              <a:ext uri="{FF2B5EF4-FFF2-40B4-BE49-F238E27FC236}">
                <a16:creationId xmlns:a16="http://schemas.microsoft.com/office/drawing/2014/main" id="{65338F58-85B5-4095-931F-DE4D676A6192}"/>
              </a:ext>
            </a:extLst>
          </p:cNvPr>
          <p:cNvSpPr/>
          <p:nvPr userDrawn="1"/>
        </p:nvSpPr>
        <p:spPr>
          <a:xfrm>
            <a:off x="11109501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40" name="Rectángulo 139">
            <a:extLst>
              <a:ext uri="{FF2B5EF4-FFF2-40B4-BE49-F238E27FC236}">
                <a16:creationId xmlns:a16="http://schemas.microsoft.com/office/drawing/2014/main" id="{62101AC6-3DF3-44E3-8F37-4D420EFB890E}"/>
              </a:ext>
            </a:extLst>
          </p:cNvPr>
          <p:cNvSpPr/>
          <p:nvPr userDrawn="1"/>
        </p:nvSpPr>
        <p:spPr>
          <a:xfrm>
            <a:off x="7525791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42" name="Rectángulo 141">
            <a:extLst>
              <a:ext uri="{FF2B5EF4-FFF2-40B4-BE49-F238E27FC236}">
                <a16:creationId xmlns:a16="http://schemas.microsoft.com/office/drawing/2014/main" id="{D3E958D7-1972-40AD-A538-8302A14984AB}"/>
              </a:ext>
            </a:extLst>
          </p:cNvPr>
          <p:cNvSpPr/>
          <p:nvPr userDrawn="1"/>
        </p:nvSpPr>
        <p:spPr>
          <a:xfrm>
            <a:off x="8959275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44" name="Rectángulo 143">
            <a:extLst>
              <a:ext uri="{FF2B5EF4-FFF2-40B4-BE49-F238E27FC236}">
                <a16:creationId xmlns:a16="http://schemas.microsoft.com/office/drawing/2014/main" id="{AAAD3289-DEFC-4EC6-BF0C-2B56CE1CD19B}"/>
              </a:ext>
            </a:extLst>
          </p:cNvPr>
          <p:cNvSpPr/>
          <p:nvPr userDrawn="1"/>
        </p:nvSpPr>
        <p:spPr>
          <a:xfrm>
            <a:off x="716742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46" name="Rectángulo 145">
            <a:extLst>
              <a:ext uri="{FF2B5EF4-FFF2-40B4-BE49-F238E27FC236}">
                <a16:creationId xmlns:a16="http://schemas.microsoft.com/office/drawing/2014/main" id="{7EA5B12A-0ADE-4B3A-A74C-D3487E40A7C4}"/>
              </a:ext>
            </a:extLst>
          </p:cNvPr>
          <p:cNvSpPr/>
          <p:nvPr userDrawn="1"/>
        </p:nvSpPr>
        <p:spPr>
          <a:xfrm>
            <a:off x="6450678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48" name="Rectángulo 147">
            <a:extLst>
              <a:ext uri="{FF2B5EF4-FFF2-40B4-BE49-F238E27FC236}">
                <a16:creationId xmlns:a16="http://schemas.microsoft.com/office/drawing/2014/main" id="{423D27DE-07B7-4053-A551-3515F702FECE}"/>
              </a:ext>
            </a:extLst>
          </p:cNvPr>
          <p:cNvSpPr/>
          <p:nvPr userDrawn="1"/>
        </p:nvSpPr>
        <p:spPr>
          <a:xfrm>
            <a:off x="10392759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55" name="Marcador de fecha 3">
            <a:extLst>
              <a:ext uri="{FF2B5EF4-FFF2-40B4-BE49-F238E27FC236}">
                <a16:creationId xmlns:a16="http://schemas.microsoft.com/office/drawing/2014/main" id="{DAAD24F3-0234-4B5A-84DA-945939E26F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156" name="Marcador de pie de página 4">
            <a:extLst>
              <a:ext uri="{FF2B5EF4-FFF2-40B4-BE49-F238E27FC236}">
                <a16:creationId xmlns:a16="http://schemas.microsoft.com/office/drawing/2014/main" id="{664012DC-ACEF-433E-A505-4617F7A7EE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157" name="Marcador de número de diapositiva 5">
            <a:extLst>
              <a:ext uri="{FF2B5EF4-FFF2-40B4-BE49-F238E27FC236}">
                <a16:creationId xmlns:a16="http://schemas.microsoft.com/office/drawing/2014/main" id="{58602E04-6AE9-4AB4-8C82-ADECCA2FC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152376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os, contenido e imagen enmarcad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ángulo 92">
            <a:extLst>
              <a:ext uri="{FF2B5EF4-FFF2-40B4-BE49-F238E27FC236}">
                <a16:creationId xmlns:a16="http://schemas.microsoft.com/office/drawing/2014/main" id="{2348BA8A-9E10-4BDA-92EB-6C1021EBD8BB}"/>
              </a:ext>
            </a:extLst>
          </p:cNvPr>
          <p:cNvSpPr/>
          <p:nvPr userDrawn="1"/>
        </p:nvSpPr>
        <p:spPr>
          <a:xfrm>
            <a:off x="7583424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1" name="Rectángulo 90">
            <a:extLst>
              <a:ext uri="{FF2B5EF4-FFF2-40B4-BE49-F238E27FC236}">
                <a16:creationId xmlns:a16="http://schemas.microsoft.com/office/drawing/2014/main" id="{4DD1FBBA-C4C1-423C-8D85-CC2FA3147C8D}"/>
              </a:ext>
            </a:extLst>
          </p:cNvPr>
          <p:cNvSpPr/>
          <p:nvPr userDrawn="1"/>
        </p:nvSpPr>
        <p:spPr>
          <a:xfrm>
            <a:off x="7007352" y="628192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7" name="Marcador de posición de imagen 106">
            <a:extLst>
              <a:ext uri="{FF2B5EF4-FFF2-40B4-BE49-F238E27FC236}">
                <a16:creationId xmlns:a16="http://schemas.microsoft.com/office/drawing/2014/main" id="{C1039393-3B8E-4456-97AA-ADBC180100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07351" y="572886"/>
            <a:ext cx="4608577" cy="5709042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786" y="1047146"/>
            <a:ext cx="4603750" cy="955826"/>
          </a:xfrm>
        </p:spPr>
        <p:txBody>
          <a:bodyPr lIns="0" rtlCol="0" anchor="t">
            <a:no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438815-B9AF-4BA5-B8D6-3311C4949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1301" y="3202442"/>
            <a:ext cx="2001667" cy="747216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BB87F0D-3BAB-446D-B8D9-08B2C2BB3BD7}"/>
              </a:ext>
            </a:extLst>
          </p:cNvPr>
          <p:cNvSpPr/>
          <p:nvPr userDrawn="1"/>
        </p:nvSpPr>
        <p:spPr>
          <a:xfrm>
            <a:off x="6431280" y="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3F04AEEB-DA23-4423-A0A2-D2E04125C4A7}"/>
              </a:ext>
            </a:extLst>
          </p:cNvPr>
          <p:cNvSpPr/>
          <p:nvPr userDrawn="1"/>
        </p:nvSpPr>
        <p:spPr>
          <a:xfrm>
            <a:off x="6431280" y="572886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32058B74-EF5C-4574-9B30-072FA59B9B21}"/>
              </a:ext>
            </a:extLst>
          </p:cNvPr>
          <p:cNvSpPr/>
          <p:nvPr userDrawn="1"/>
        </p:nvSpPr>
        <p:spPr>
          <a:xfrm>
            <a:off x="6431280" y="1145772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8AE24787-0FCF-4199-AB93-6593FE032C55}"/>
              </a:ext>
            </a:extLst>
          </p:cNvPr>
          <p:cNvSpPr/>
          <p:nvPr userDrawn="1"/>
        </p:nvSpPr>
        <p:spPr>
          <a:xfrm>
            <a:off x="6431280" y="1718658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9F44E538-795F-4C68-9305-B6955DBC7F5D}"/>
              </a:ext>
            </a:extLst>
          </p:cNvPr>
          <p:cNvSpPr/>
          <p:nvPr userDrawn="1"/>
        </p:nvSpPr>
        <p:spPr>
          <a:xfrm>
            <a:off x="6431280" y="2291544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C1A0463E-1142-44E9-8CB3-9F22F5DF78A8}"/>
              </a:ext>
            </a:extLst>
          </p:cNvPr>
          <p:cNvSpPr/>
          <p:nvPr userDrawn="1"/>
        </p:nvSpPr>
        <p:spPr>
          <a:xfrm>
            <a:off x="6431280" y="286443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17898DBE-884D-4A00-AF2F-4295EAF41E13}"/>
              </a:ext>
            </a:extLst>
          </p:cNvPr>
          <p:cNvSpPr/>
          <p:nvPr userDrawn="1"/>
        </p:nvSpPr>
        <p:spPr>
          <a:xfrm>
            <a:off x="6431280" y="3437316"/>
            <a:ext cx="576072" cy="576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A3AB5AC4-C502-4D78-A602-3027D20AB33A}"/>
              </a:ext>
            </a:extLst>
          </p:cNvPr>
          <p:cNvSpPr/>
          <p:nvPr userDrawn="1"/>
        </p:nvSpPr>
        <p:spPr>
          <a:xfrm>
            <a:off x="6431280" y="4010202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5DF81845-E621-4070-9AD6-1F40FFDD82E2}"/>
              </a:ext>
            </a:extLst>
          </p:cNvPr>
          <p:cNvSpPr/>
          <p:nvPr userDrawn="1"/>
        </p:nvSpPr>
        <p:spPr>
          <a:xfrm>
            <a:off x="6431280" y="458308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A9190B9C-4A97-4EDC-9CBD-A68122AE2419}"/>
              </a:ext>
            </a:extLst>
          </p:cNvPr>
          <p:cNvSpPr/>
          <p:nvPr userDrawn="1"/>
        </p:nvSpPr>
        <p:spPr>
          <a:xfrm>
            <a:off x="6431280" y="5155974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790346E6-78BF-48E9-8EF6-B77BAA49AADA}"/>
              </a:ext>
            </a:extLst>
          </p:cNvPr>
          <p:cNvSpPr/>
          <p:nvPr userDrawn="1"/>
        </p:nvSpPr>
        <p:spPr>
          <a:xfrm>
            <a:off x="6431280" y="572886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42A3902D-54BA-48ED-8547-8856B4F50D2D}"/>
              </a:ext>
            </a:extLst>
          </p:cNvPr>
          <p:cNvSpPr/>
          <p:nvPr userDrawn="1"/>
        </p:nvSpPr>
        <p:spPr>
          <a:xfrm>
            <a:off x="6431280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985555D5-968D-4715-BA22-C95642914BC2}"/>
              </a:ext>
            </a:extLst>
          </p:cNvPr>
          <p:cNvSpPr/>
          <p:nvPr userDrawn="1"/>
        </p:nvSpPr>
        <p:spPr>
          <a:xfrm>
            <a:off x="7007352" y="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9F24F0F4-135E-4625-9A8E-38755078B5E7}"/>
              </a:ext>
            </a:extLst>
          </p:cNvPr>
          <p:cNvSpPr/>
          <p:nvPr userDrawn="1"/>
        </p:nvSpPr>
        <p:spPr>
          <a:xfrm>
            <a:off x="7583424" y="0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F1969E72-FA7B-4358-8C46-7F15CF01A747}"/>
              </a:ext>
            </a:extLst>
          </p:cNvPr>
          <p:cNvSpPr/>
          <p:nvPr userDrawn="1"/>
        </p:nvSpPr>
        <p:spPr>
          <a:xfrm>
            <a:off x="8159496" y="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12F9FDD1-1288-44CD-9C55-6CE3B2FB39F9}"/>
              </a:ext>
            </a:extLst>
          </p:cNvPr>
          <p:cNvSpPr/>
          <p:nvPr userDrawn="1"/>
        </p:nvSpPr>
        <p:spPr>
          <a:xfrm>
            <a:off x="8735568" y="0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330AC56B-D539-45B3-AD66-457D7D874CD8}"/>
              </a:ext>
            </a:extLst>
          </p:cNvPr>
          <p:cNvSpPr/>
          <p:nvPr userDrawn="1"/>
        </p:nvSpPr>
        <p:spPr>
          <a:xfrm>
            <a:off x="9311640" y="0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26434293-E220-465A-9EF3-FF90D0E0F19B}"/>
              </a:ext>
            </a:extLst>
          </p:cNvPr>
          <p:cNvSpPr/>
          <p:nvPr userDrawn="1"/>
        </p:nvSpPr>
        <p:spPr>
          <a:xfrm>
            <a:off x="9887712" y="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3" name="Rectángulo 62">
            <a:extLst>
              <a:ext uri="{FF2B5EF4-FFF2-40B4-BE49-F238E27FC236}">
                <a16:creationId xmlns:a16="http://schemas.microsoft.com/office/drawing/2014/main" id="{6751B4BA-EAD6-4F27-B051-F799EBBAAE12}"/>
              </a:ext>
            </a:extLst>
          </p:cNvPr>
          <p:cNvSpPr/>
          <p:nvPr userDrawn="1"/>
        </p:nvSpPr>
        <p:spPr>
          <a:xfrm>
            <a:off x="10463784" y="0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5" name="Rectángulo 64">
            <a:extLst>
              <a:ext uri="{FF2B5EF4-FFF2-40B4-BE49-F238E27FC236}">
                <a16:creationId xmlns:a16="http://schemas.microsoft.com/office/drawing/2014/main" id="{EF6A1809-5EEE-4801-A2B0-7350405CDEB5}"/>
              </a:ext>
            </a:extLst>
          </p:cNvPr>
          <p:cNvSpPr/>
          <p:nvPr userDrawn="1"/>
        </p:nvSpPr>
        <p:spPr>
          <a:xfrm>
            <a:off x="11039856" y="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E3B41004-5241-4ED8-8DBD-6D7345DFC934}"/>
              </a:ext>
            </a:extLst>
          </p:cNvPr>
          <p:cNvSpPr/>
          <p:nvPr userDrawn="1"/>
        </p:nvSpPr>
        <p:spPr>
          <a:xfrm>
            <a:off x="11615928" y="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id="{72EC9AD5-87ED-4FC3-A142-A87EB8359263}"/>
              </a:ext>
            </a:extLst>
          </p:cNvPr>
          <p:cNvSpPr/>
          <p:nvPr userDrawn="1"/>
        </p:nvSpPr>
        <p:spPr>
          <a:xfrm>
            <a:off x="11615928" y="563966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6BFD4027-F2BA-4F92-8229-FC2C25423B98}"/>
              </a:ext>
            </a:extLst>
          </p:cNvPr>
          <p:cNvSpPr/>
          <p:nvPr userDrawn="1"/>
        </p:nvSpPr>
        <p:spPr>
          <a:xfrm>
            <a:off x="11615928" y="1136852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3" name="Rectángulo 72">
            <a:extLst>
              <a:ext uri="{FF2B5EF4-FFF2-40B4-BE49-F238E27FC236}">
                <a16:creationId xmlns:a16="http://schemas.microsoft.com/office/drawing/2014/main" id="{D5A0F8C7-1908-4500-B7D3-5BEDCCC233D8}"/>
              </a:ext>
            </a:extLst>
          </p:cNvPr>
          <p:cNvSpPr/>
          <p:nvPr userDrawn="1"/>
        </p:nvSpPr>
        <p:spPr>
          <a:xfrm>
            <a:off x="11615928" y="170973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5" name="Rectángulo 74">
            <a:extLst>
              <a:ext uri="{FF2B5EF4-FFF2-40B4-BE49-F238E27FC236}">
                <a16:creationId xmlns:a16="http://schemas.microsoft.com/office/drawing/2014/main" id="{34614BC4-1B39-4DE0-ACCE-6DDED4710BEF}"/>
              </a:ext>
            </a:extLst>
          </p:cNvPr>
          <p:cNvSpPr/>
          <p:nvPr userDrawn="1"/>
        </p:nvSpPr>
        <p:spPr>
          <a:xfrm>
            <a:off x="11615928" y="2282624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7" name="Rectángulo 76">
            <a:extLst>
              <a:ext uri="{FF2B5EF4-FFF2-40B4-BE49-F238E27FC236}">
                <a16:creationId xmlns:a16="http://schemas.microsoft.com/office/drawing/2014/main" id="{CF20A7E0-34F3-480A-9BE6-79B88802E55B}"/>
              </a:ext>
            </a:extLst>
          </p:cNvPr>
          <p:cNvSpPr/>
          <p:nvPr userDrawn="1"/>
        </p:nvSpPr>
        <p:spPr>
          <a:xfrm>
            <a:off x="11615928" y="285551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C6A8074E-3117-4E9F-A0E2-53086DF7453D}"/>
              </a:ext>
            </a:extLst>
          </p:cNvPr>
          <p:cNvSpPr/>
          <p:nvPr userDrawn="1"/>
        </p:nvSpPr>
        <p:spPr>
          <a:xfrm>
            <a:off x="11615928" y="3428396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1" name="Rectángulo 80">
            <a:extLst>
              <a:ext uri="{FF2B5EF4-FFF2-40B4-BE49-F238E27FC236}">
                <a16:creationId xmlns:a16="http://schemas.microsoft.com/office/drawing/2014/main" id="{67D0C6A1-221D-421D-9992-0F6CB576A685}"/>
              </a:ext>
            </a:extLst>
          </p:cNvPr>
          <p:cNvSpPr/>
          <p:nvPr userDrawn="1"/>
        </p:nvSpPr>
        <p:spPr>
          <a:xfrm>
            <a:off x="11615928" y="4001282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3" name="Rectángulo 82">
            <a:extLst>
              <a:ext uri="{FF2B5EF4-FFF2-40B4-BE49-F238E27FC236}">
                <a16:creationId xmlns:a16="http://schemas.microsoft.com/office/drawing/2014/main" id="{F39E7BB0-5CBA-4258-A058-DD0BD25C2F8E}"/>
              </a:ext>
            </a:extLst>
          </p:cNvPr>
          <p:cNvSpPr/>
          <p:nvPr userDrawn="1"/>
        </p:nvSpPr>
        <p:spPr>
          <a:xfrm>
            <a:off x="11615928" y="457416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5" name="Rectángulo 84">
            <a:extLst>
              <a:ext uri="{FF2B5EF4-FFF2-40B4-BE49-F238E27FC236}">
                <a16:creationId xmlns:a16="http://schemas.microsoft.com/office/drawing/2014/main" id="{53B2A275-45FA-4398-8B2D-80B189135727}"/>
              </a:ext>
            </a:extLst>
          </p:cNvPr>
          <p:cNvSpPr/>
          <p:nvPr userDrawn="1"/>
        </p:nvSpPr>
        <p:spPr>
          <a:xfrm>
            <a:off x="11615928" y="5147054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7" name="Rectángulo 86">
            <a:extLst>
              <a:ext uri="{FF2B5EF4-FFF2-40B4-BE49-F238E27FC236}">
                <a16:creationId xmlns:a16="http://schemas.microsoft.com/office/drawing/2014/main" id="{2D63E382-D846-4749-9843-91E603EB5230}"/>
              </a:ext>
            </a:extLst>
          </p:cNvPr>
          <p:cNvSpPr/>
          <p:nvPr userDrawn="1"/>
        </p:nvSpPr>
        <p:spPr>
          <a:xfrm>
            <a:off x="11615928" y="571994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id="{D530F3E2-4C57-4A9F-BD15-4E34F155226A}"/>
              </a:ext>
            </a:extLst>
          </p:cNvPr>
          <p:cNvSpPr/>
          <p:nvPr userDrawn="1"/>
        </p:nvSpPr>
        <p:spPr>
          <a:xfrm>
            <a:off x="11615928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5" name="Rectángulo 94">
            <a:extLst>
              <a:ext uri="{FF2B5EF4-FFF2-40B4-BE49-F238E27FC236}">
                <a16:creationId xmlns:a16="http://schemas.microsoft.com/office/drawing/2014/main" id="{0CF99AB6-B5E9-4BF1-A002-3ED17781E3B2}"/>
              </a:ext>
            </a:extLst>
          </p:cNvPr>
          <p:cNvSpPr/>
          <p:nvPr userDrawn="1"/>
        </p:nvSpPr>
        <p:spPr>
          <a:xfrm>
            <a:off x="8159496" y="6281928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7" name="Rectángulo 96">
            <a:extLst>
              <a:ext uri="{FF2B5EF4-FFF2-40B4-BE49-F238E27FC236}">
                <a16:creationId xmlns:a16="http://schemas.microsoft.com/office/drawing/2014/main" id="{FD504C16-D7B1-4B1A-BD29-5F63709EFBC0}"/>
              </a:ext>
            </a:extLst>
          </p:cNvPr>
          <p:cNvSpPr/>
          <p:nvPr userDrawn="1"/>
        </p:nvSpPr>
        <p:spPr>
          <a:xfrm>
            <a:off x="8735568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9" name="Rectángulo 98">
            <a:extLst>
              <a:ext uri="{FF2B5EF4-FFF2-40B4-BE49-F238E27FC236}">
                <a16:creationId xmlns:a16="http://schemas.microsoft.com/office/drawing/2014/main" id="{97BFC63B-0BE4-439A-A676-C1171E900B0F}"/>
              </a:ext>
            </a:extLst>
          </p:cNvPr>
          <p:cNvSpPr/>
          <p:nvPr userDrawn="1"/>
        </p:nvSpPr>
        <p:spPr>
          <a:xfrm>
            <a:off x="9311640" y="628192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1" name="Rectángulo 100">
            <a:extLst>
              <a:ext uri="{FF2B5EF4-FFF2-40B4-BE49-F238E27FC236}">
                <a16:creationId xmlns:a16="http://schemas.microsoft.com/office/drawing/2014/main" id="{EBAB1FD7-5A5C-40DF-9C8E-6FCB53B52D50}"/>
              </a:ext>
            </a:extLst>
          </p:cNvPr>
          <p:cNvSpPr/>
          <p:nvPr userDrawn="1"/>
        </p:nvSpPr>
        <p:spPr>
          <a:xfrm>
            <a:off x="9887712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3" name="Rectángulo 102">
            <a:extLst>
              <a:ext uri="{FF2B5EF4-FFF2-40B4-BE49-F238E27FC236}">
                <a16:creationId xmlns:a16="http://schemas.microsoft.com/office/drawing/2014/main" id="{9E54DCBE-7693-49E1-A5FF-9553046ADC6C}"/>
              </a:ext>
            </a:extLst>
          </p:cNvPr>
          <p:cNvSpPr/>
          <p:nvPr userDrawn="1"/>
        </p:nvSpPr>
        <p:spPr>
          <a:xfrm>
            <a:off x="10463784" y="6281928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5" name="Rectángulo 104">
            <a:extLst>
              <a:ext uri="{FF2B5EF4-FFF2-40B4-BE49-F238E27FC236}">
                <a16:creationId xmlns:a16="http://schemas.microsoft.com/office/drawing/2014/main" id="{3CBA41F1-ED75-4F55-BA4B-F88B6BBAD51B}"/>
              </a:ext>
            </a:extLst>
          </p:cNvPr>
          <p:cNvSpPr/>
          <p:nvPr userDrawn="1"/>
        </p:nvSpPr>
        <p:spPr>
          <a:xfrm>
            <a:off x="11039856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" name="Marcador de posición de imagen en línea 4">
            <a:extLst>
              <a:ext uri="{FF2B5EF4-FFF2-40B4-BE49-F238E27FC236}">
                <a16:creationId xmlns:a16="http://schemas.microsoft.com/office/drawing/2014/main" id="{3F93CAB0-49C3-4A79-B42E-9E1448EB8C16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>
          <a:xfrm>
            <a:off x="1437001" y="2221535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 en línea</a:t>
            </a:r>
          </a:p>
        </p:txBody>
      </p:sp>
      <p:sp>
        <p:nvSpPr>
          <p:cNvPr id="48" name="Marcador de texto 2">
            <a:extLst>
              <a:ext uri="{FF2B5EF4-FFF2-40B4-BE49-F238E27FC236}">
                <a16:creationId xmlns:a16="http://schemas.microsoft.com/office/drawing/2014/main" id="{7F604C77-9D98-476E-94D5-E470DD4AF761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3741177" y="3202442"/>
            <a:ext cx="2001667" cy="747216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0" name="Marcador de posición de imagen en línea 4">
            <a:extLst>
              <a:ext uri="{FF2B5EF4-FFF2-40B4-BE49-F238E27FC236}">
                <a16:creationId xmlns:a16="http://schemas.microsoft.com/office/drawing/2014/main" id="{9CF5CB34-93EF-4B2B-A1BE-32B6ED047CA5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4366877" y="2221535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 en línea</a:t>
            </a:r>
          </a:p>
        </p:txBody>
      </p:sp>
      <p:sp>
        <p:nvSpPr>
          <p:cNvPr id="52" name="Marcador de texto 2">
            <a:extLst>
              <a:ext uri="{FF2B5EF4-FFF2-40B4-BE49-F238E27FC236}">
                <a16:creationId xmlns:a16="http://schemas.microsoft.com/office/drawing/2014/main" id="{FC62B88D-998E-4BF7-848E-A2874E941CD7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11301" y="5143144"/>
            <a:ext cx="2001667" cy="747216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4" name="Marcador de posición de imagen en línea 4">
            <a:extLst>
              <a:ext uri="{FF2B5EF4-FFF2-40B4-BE49-F238E27FC236}">
                <a16:creationId xmlns:a16="http://schemas.microsoft.com/office/drawing/2014/main" id="{5323F037-C84F-497F-BB92-7183D356BA26}"/>
              </a:ext>
            </a:extLst>
          </p:cNvPr>
          <p:cNvSpPr>
            <a:spLocks noGrp="1"/>
          </p:cNvSpPr>
          <p:nvPr>
            <p:ph type="clipArt" sz="quarter" idx="15"/>
          </p:nvPr>
        </p:nvSpPr>
        <p:spPr>
          <a:xfrm>
            <a:off x="1437001" y="4162237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 en línea</a:t>
            </a:r>
          </a:p>
        </p:txBody>
      </p:sp>
      <p:sp>
        <p:nvSpPr>
          <p:cNvPr id="56" name="Marcador de texto 2">
            <a:extLst>
              <a:ext uri="{FF2B5EF4-FFF2-40B4-BE49-F238E27FC236}">
                <a16:creationId xmlns:a16="http://schemas.microsoft.com/office/drawing/2014/main" id="{FF3F35AF-A5CD-4066-97B9-902126AD3935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3741177" y="5143144"/>
            <a:ext cx="2001667" cy="747216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8" name="Marcador de posición de imagen en línea 4">
            <a:extLst>
              <a:ext uri="{FF2B5EF4-FFF2-40B4-BE49-F238E27FC236}">
                <a16:creationId xmlns:a16="http://schemas.microsoft.com/office/drawing/2014/main" id="{9A265732-BAC2-478A-92AE-23D502B7FF1A}"/>
              </a:ext>
            </a:extLst>
          </p:cNvPr>
          <p:cNvSpPr>
            <a:spLocks noGrp="1"/>
          </p:cNvSpPr>
          <p:nvPr>
            <p:ph type="clipArt" sz="quarter" idx="17"/>
          </p:nvPr>
        </p:nvSpPr>
        <p:spPr>
          <a:xfrm>
            <a:off x="4366877" y="4162237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 en línea</a:t>
            </a:r>
          </a:p>
        </p:txBody>
      </p:sp>
      <p:sp>
        <p:nvSpPr>
          <p:cNvPr id="62" name="Marcador de fecha 3">
            <a:extLst>
              <a:ext uri="{FF2B5EF4-FFF2-40B4-BE49-F238E27FC236}">
                <a16:creationId xmlns:a16="http://schemas.microsoft.com/office/drawing/2014/main" id="{A156C4CF-5CE6-43DE-AA90-A75AB2BB67B7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835025" y="6356350"/>
            <a:ext cx="806416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4" name="Marcador de pie de página 4">
            <a:extLst>
              <a:ext uri="{FF2B5EF4-FFF2-40B4-BE49-F238E27FC236}">
                <a16:creationId xmlns:a16="http://schemas.microsoft.com/office/drawing/2014/main" id="{4EA599FC-289F-4C20-9865-DAA03F574EC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1771956" y="6356350"/>
            <a:ext cx="3028643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6" name="Marcador de número de diapositiva 5">
            <a:extLst>
              <a:ext uri="{FF2B5EF4-FFF2-40B4-BE49-F238E27FC236}">
                <a16:creationId xmlns:a16="http://schemas.microsoft.com/office/drawing/2014/main" id="{D18BF7DD-991C-4210-9977-3CCAFDB578A7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4951850" y="6356350"/>
            <a:ext cx="809507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58274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  <p15:guide id="2" pos="352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3 contenid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ángulo 61">
            <a:extLst>
              <a:ext uri="{FF2B5EF4-FFF2-40B4-BE49-F238E27FC236}">
                <a16:creationId xmlns:a16="http://schemas.microsoft.com/office/drawing/2014/main" id="{E1FA9687-5666-46AC-B2C5-FDA4A4EF6670}"/>
              </a:ext>
            </a:extLst>
          </p:cNvPr>
          <p:cNvSpPr/>
          <p:nvPr userDrawn="1"/>
        </p:nvSpPr>
        <p:spPr>
          <a:xfrm>
            <a:off x="0" y="2682910"/>
            <a:ext cx="4050792" cy="41725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4" name="Rectángulo 63">
            <a:extLst>
              <a:ext uri="{FF2B5EF4-FFF2-40B4-BE49-F238E27FC236}">
                <a16:creationId xmlns:a16="http://schemas.microsoft.com/office/drawing/2014/main" id="{3A0B6809-6EF5-4C1C-AE26-93D43D084EE4}"/>
              </a:ext>
            </a:extLst>
          </p:cNvPr>
          <p:cNvSpPr/>
          <p:nvPr userDrawn="1"/>
        </p:nvSpPr>
        <p:spPr>
          <a:xfrm>
            <a:off x="4070604" y="2662273"/>
            <a:ext cx="4050792" cy="4172532"/>
          </a:xfrm>
          <a:prstGeom prst="rect">
            <a:avLst/>
          </a:prstGeom>
          <a:solidFill>
            <a:schemeClr val="accent4"/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6" name="Rectángulo 65">
            <a:extLst>
              <a:ext uri="{FF2B5EF4-FFF2-40B4-BE49-F238E27FC236}">
                <a16:creationId xmlns:a16="http://schemas.microsoft.com/office/drawing/2014/main" id="{6DDDE35A-F618-42E2-AA04-F609770EFA37}"/>
              </a:ext>
            </a:extLst>
          </p:cNvPr>
          <p:cNvSpPr/>
          <p:nvPr userDrawn="1"/>
        </p:nvSpPr>
        <p:spPr>
          <a:xfrm>
            <a:off x="8141208" y="2662273"/>
            <a:ext cx="4050792" cy="41931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74505" y="629616"/>
            <a:ext cx="8042991" cy="1325563"/>
          </a:xfrm>
        </p:spPr>
        <p:txBody>
          <a:bodyPr rtlCol="0" anchor="ctr">
            <a:norm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/>
              <a:t>Hacer clic para editar el título principal 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9801717-EC04-4D9F-BE50-E726ECAC1136}"/>
              </a:ext>
            </a:extLst>
          </p:cNvPr>
          <p:cNvSpPr/>
          <p:nvPr userDrawn="1"/>
        </p:nvSpPr>
        <p:spPr>
          <a:xfrm>
            <a:off x="5017194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F1841E8-8EE7-488E-B7DD-D1F23F79128D}"/>
              </a:ext>
            </a:extLst>
          </p:cNvPr>
          <p:cNvSpPr/>
          <p:nvPr userDrawn="1"/>
        </p:nvSpPr>
        <p:spPr>
          <a:xfrm>
            <a:off x="4300452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4AEF00F-18B6-43AC-BF54-3B4939890FE1}"/>
              </a:ext>
            </a:extLst>
          </p:cNvPr>
          <p:cNvSpPr/>
          <p:nvPr userDrawn="1"/>
        </p:nvSpPr>
        <p:spPr>
          <a:xfrm>
            <a:off x="5375565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BC54B6B-8A0E-422F-B2FF-A68441C16904}"/>
              </a:ext>
            </a:extLst>
          </p:cNvPr>
          <p:cNvSpPr/>
          <p:nvPr userDrawn="1"/>
        </p:nvSpPr>
        <p:spPr>
          <a:xfrm>
            <a:off x="3583710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1602B99D-D623-4FE2-BDFD-A23B43BEBBDD}"/>
              </a:ext>
            </a:extLst>
          </p:cNvPr>
          <p:cNvSpPr/>
          <p:nvPr userDrawn="1"/>
        </p:nvSpPr>
        <p:spPr>
          <a:xfrm>
            <a:off x="2866968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F4892CE3-43B8-4AF7-8E2E-1E5C2045F89A}"/>
              </a:ext>
            </a:extLst>
          </p:cNvPr>
          <p:cNvSpPr/>
          <p:nvPr userDrawn="1"/>
        </p:nvSpPr>
        <p:spPr>
          <a:xfrm>
            <a:off x="2150226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53C5002F-39B4-49E5-B179-A5F9A322772D}"/>
              </a:ext>
            </a:extLst>
          </p:cNvPr>
          <p:cNvSpPr/>
          <p:nvPr userDrawn="1"/>
        </p:nvSpPr>
        <p:spPr>
          <a:xfrm>
            <a:off x="3225339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8847AC63-E8C8-47EF-BDEA-DF587155527B}"/>
              </a:ext>
            </a:extLst>
          </p:cNvPr>
          <p:cNvSpPr/>
          <p:nvPr userDrawn="1"/>
        </p:nvSpPr>
        <p:spPr>
          <a:xfrm>
            <a:off x="1791855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8EAD15DF-3882-4D15-8A5D-B08B7A32A9B0}"/>
              </a:ext>
            </a:extLst>
          </p:cNvPr>
          <p:cNvSpPr/>
          <p:nvPr userDrawn="1"/>
        </p:nvSpPr>
        <p:spPr>
          <a:xfrm>
            <a:off x="1433484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73A3B466-F022-4299-8575-4347D62E5ADB}"/>
              </a:ext>
            </a:extLst>
          </p:cNvPr>
          <p:cNvSpPr/>
          <p:nvPr userDrawn="1"/>
        </p:nvSpPr>
        <p:spPr>
          <a:xfrm>
            <a:off x="6092307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7103BE58-6B70-49F5-8283-BF3B0B35E1D7}"/>
              </a:ext>
            </a:extLst>
          </p:cNvPr>
          <p:cNvSpPr/>
          <p:nvPr userDrawn="1"/>
        </p:nvSpPr>
        <p:spPr>
          <a:xfrm>
            <a:off x="358371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865F4154-50AA-4593-A86B-2A7A582D30AA}"/>
              </a:ext>
            </a:extLst>
          </p:cNvPr>
          <p:cNvSpPr/>
          <p:nvPr userDrawn="1"/>
        </p:nvSpPr>
        <p:spPr>
          <a:xfrm>
            <a:off x="4658823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F635667C-FE54-4C6C-81D2-C117F6848A7C}"/>
              </a:ext>
            </a:extLst>
          </p:cNvPr>
          <p:cNvSpPr/>
          <p:nvPr userDrawn="1"/>
        </p:nvSpPr>
        <p:spPr>
          <a:xfrm>
            <a:off x="1075113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2B327EE7-DDE6-4725-9791-0909802594D4}"/>
              </a:ext>
            </a:extLst>
          </p:cNvPr>
          <p:cNvSpPr/>
          <p:nvPr userDrawn="1"/>
        </p:nvSpPr>
        <p:spPr>
          <a:xfrm>
            <a:off x="2508597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E880683C-A1F9-41B4-92B6-6690A542A9CA}"/>
              </a:ext>
            </a:extLst>
          </p:cNvPr>
          <p:cNvSpPr/>
          <p:nvPr userDrawn="1"/>
        </p:nvSpPr>
        <p:spPr>
          <a:xfrm>
            <a:off x="716742" y="2467783"/>
            <a:ext cx="365760" cy="36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0BF012F1-D588-4F57-88B5-6F5532BADA92}"/>
              </a:ext>
            </a:extLst>
          </p:cNvPr>
          <p:cNvSpPr/>
          <p:nvPr userDrawn="1"/>
        </p:nvSpPr>
        <p:spPr>
          <a:xfrm>
            <a:off x="0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503FFB96-6B81-475C-995F-610FEC231FEE}"/>
              </a:ext>
            </a:extLst>
          </p:cNvPr>
          <p:cNvSpPr/>
          <p:nvPr userDrawn="1"/>
        </p:nvSpPr>
        <p:spPr>
          <a:xfrm>
            <a:off x="5733936" y="2467783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3069B2B0-3E3B-4E71-8023-5CEF05BF4DF3}"/>
              </a:ext>
            </a:extLst>
          </p:cNvPr>
          <p:cNvSpPr/>
          <p:nvPr userDrawn="1"/>
        </p:nvSpPr>
        <p:spPr>
          <a:xfrm>
            <a:off x="3942081" y="2467783"/>
            <a:ext cx="365760" cy="36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088EB2E-CD96-47B9-A63A-8D18CCA89512}"/>
              </a:ext>
            </a:extLst>
          </p:cNvPr>
          <p:cNvSpPr/>
          <p:nvPr userDrawn="1"/>
        </p:nvSpPr>
        <p:spPr>
          <a:xfrm>
            <a:off x="11467872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338708E-067F-4FA9-BA12-1C4EA2B37A63}"/>
              </a:ext>
            </a:extLst>
          </p:cNvPr>
          <p:cNvSpPr/>
          <p:nvPr userDrawn="1"/>
        </p:nvSpPr>
        <p:spPr>
          <a:xfrm>
            <a:off x="10751130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E35FFEA-E06D-408B-A778-0B32F03EFF9F}"/>
              </a:ext>
            </a:extLst>
          </p:cNvPr>
          <p:cNvSpPr/>
          <p:nvPr userDrawn="1"/>
        </p:nvSpPr>
        <p:spPr>
          <a:xfrm>
            <a:off x="11826240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A48561E-6688-489C-BA9B-9C5D3AD90706}"/>
              </a:ext>
            </a:extLst>
          </p:cNvPr>
          <p:cNvSpPr/>
          <p:nvPr userDrawn="1"/>
        </p:nvSpPr>
        <p:spPr>
          <a:xfrm>
            <a:off x="10034388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D6BE74A-DCDC-4736-A000-7680D880DF04}"/>
              </a:ext>
            </a:extLst>
          </p:cNvPr>
          <p:cNvSpPr/>
          <p:nvPr userDrawn="1"/>
        </p:nvSpPr>
        <p:spPr>
          <a:xfrm>
            <a:off x="9317646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5030A29-CB1B-4217-961C-E14F3593D004}"/>
              </a:ext>
            </a:extLst>
          </p:cNvPr>
          <p:cNvSpPr/>
          <p:nvPr userDrawn="1"/>
        </p:nvSpPr>
        <p:spPr>
          <a:xfrm>
            <a:off x="8600904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D0C4995-9291-4EC8-9EE7-99138E697D86}"/>
              </a:ext>
            </a:extLst>
          </p:cNvPr>
          <p:cNvSpPr/>
          <p:nvPr userDrawn="1"/>
        </p:nvSpPr>
        <p:spPr>
          <a:xfrm>
            <a:off x="9676017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F3F7B342-9394-4E5F-BE39-DC03310AD81F}"/>
              </a:ext>
            </a:extLst>
          </p:cNvPr>
          <p:cNvSpPr/>
          <p:nvPr userDrawn="1"/>
        </p:nvSpPr>
        <p:spPr>
          <a:xfrm>
            <a:off x="8242533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9D4940C5-39A1-40E8-8A26-EDA81A5FF6E2}"/>
              </a:ext>
            </a:extLst>
          </p:cNvPr>
          <p:cNvSpPr/>
          <p:nvPr userDrawn="1"/>
        </p:nvSpPr>
        <p:spPr>
          <a:xfrm>
            <a:off x="7884162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F268A38-2DB0-40ED-A3BD-7B0DBF3DC185}"/>
              </a:ext>
            </a:extLst>
          </p:cNvPr>
          <p:cNvSpPr/>
          <p:nvPr userDrawn="1"/>
        </p:nvSpPr>
        <p:spPr>
          <a:xfrm>
            <a:off x="6809049" y="2467783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9222658B-4E93-40D4-8683-4BFDB7FD28AC}"/>
              </a:ext>
            </a:extLst>
          </p:cNvPr>
          <p:cNvSpPr/>
          <p:nvPr userDrawn="1"/>
        </p:nvSpPr>
        <p:spPr>
          <a:xfrm>
            <a:off x="11109501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CE94E203-4D9D-4315-811B-6AEBDA949895}"/>
              </a:ext>
            </a:extLst>
          </p:cNvPr>
          <p:cNvSpPr/>
          <p:nvPr userDrawn="1"/>
        </p:nvSpPr>
        <p:spPr>
          <a:xfrm>
            <a:off x="7525791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958DF5A4-693E-486D-BAB8-69D0BDAE74CE}"/>
              </a:ext>
            </a:extLst>
          </p:cNvPr>
          <p:cNvSpPr/>
          <p:nvPr userDrawn="1"/>
        </p:nvSpPr>
        <p:spPr>
          <a:xfrm>
            <a:off x="8959275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2FBA4F83-ED0B-439D-983D-DBBFB23D2612}"/>
              </a:ext>
            </a:extLst>
          </p:cNvPr>
          <p:cNvSpPr/>
          <p:nvPr userDrawn="1"/>
        </p:nvSpPr>
        <p:spPr>
          <a:xfrm>
            <a:off x="7167420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3EB3F76F-9FC5-454E-9B4F-C471289878CD}"/>
              </a:ext>
            </a:extLst>
          </p:cNvPr>
          <p:cNvSpPr/>
          <p:nvPr userDrawn="1"/>
        </p:nvSpPr>
        <p:spPr>
          <a:xfrm>
            <a:off x="6450678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91B303D9-4182-4C78-A463-7ED50F26193B}"/>
              </a:ext>
            </a:extLst>
          </p:cNvPr>
          <p:cNvSpPr/>
          <p:nvPr userDrawn="1"/>
        </p:nvSpPr>
        <p:spPr>
          <a:xfrm>
            <a:off x="10392759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7" name="Marcador de texto 2">
            <a:extLst>
              <a:ext uri="{FF2B5EF4-FFF2-40B4-BE49-F238E27FC236}">
                <a16:creationId xmlns:a16="http://schemas.microsoft.com/office/drawing/2014/main" id="{EF16DA6B-95E3-47E1-84FF-3BC278B4138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956168" y="4922388"/>
            <a:ext cx="2176974" cy="566511"/>
          </a:xfrm>
        </p:spPr>
        <p:txBody>
          <a:bodyPr lIns="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8" name="Marcador de posición de imagen en línea 4">
            <a:extLst>
              <a:ext uri="{FF2B5EF4-FFF2-40B4-BE49-F238E27FC236}">
                <a16:creationId xmlns:a16="http://schemas.microsoft.com/office/drawing/2014/main" id="{CAAD9B35-EE81-48EC-8761-181F054A07C5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>
          <a:xfrm>
            <a:off x="1668302" y="3911001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 en línea</a:t>
            </a:r>
          </a:p>
        </p:txBody>
      </p:sp>
      <p:sp>
        <p:nvSpPr>
          <p:cNvPr id="69" name="Marcador de texto 2">
            <a:extLst>
              <a:ext uri="{FF2B5EF4-FFF2-40B4-BE49-F238E27FC236}">
                <a16:creationId xmlns:a16="http://schemas.microsoft.com/office/drawing/2014/main" id="{BDA65F58-E1F7-44CA-BD9C-34919803B82A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969746" y="4922388"/>
            <a:ext cx="2176974" cy="566511"/>
          </a:xfrm>
        </p:spPr>
        <p:txBody>
          <a:bodyPr lIns="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70" name="Marcador de posición de imagen en línea 4">
            <a:extLst>
              <a:ext uri="{FF2B5EF4-FFF2-40B4-BE49-F238E27FC236}">
                <a16:creationId xmlns:a16="http://schemas.microsoft.com/office/drawing/2014/main" id="{0FC3B20B-4758-4A42-8F93-33F464E4670F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5681880" y="3911001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 en línea</a:t>
            </a:r>
          </a:p>
        </p:txBody>
      </p:sp>
      <p:sp>
        <p:nvSpPr>
          <p:cNvPr id="72" name="Marcador de texto 2">
            <a:extLst>
              <a:ext uri="{FF2B5EF4-FFF2-40B4-BE49-F238E27FC236}">
                <a16:creationId xmlns:a16="http://schemas.microsoft.com/office/drawing/2014/main" id="{3235C0E0-A540-41F6-8358-8E19E9EFBA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9050970" y="4922388"/>
            <a:ext cx="2176974" cy="566511"/>
          </a:xfrm>
        </p:spPr>
        <p:txBody>
          <a:bodyPr lIns="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73" name="Marcador de posición de imagen en línea 4">
            <a:extLst>
              <a:ext uri="{FF2B5EF4-FFF2-40B4-BE49-F238E27FC236}">
                <a16:creationId xmlns:a16="http://schemas.microsoft.com/office/drawing/2014/main" id="{D16285A0-0824-4A0A-892F-2ABEEB9CAC28}"/>
              </a:ext>
            </a:extLst>
          </p:cNvPr>
          <p:cNvSpPr>
            <a:spLocks noGrp="1"/>
          </p:cNvSpPr>
          <p:nvPr>
            <p:ph type="clipArt" sz="quarter" idx="15"/>
          </p:nvPr>
        </p:nvSpPr>
        <p:spPr>
          <a:xfrm>
            <a:off x="9763104" y="3911001"/>
            <a:ext cx="747216" cy="747216"/>
          </a:xfrm>
        </p:spPr>
        <p:txBody>
          <a:bodyPr rtlCol="0">
            <a:normAutofit/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 en línea</a:t>
            </a:r>
          </a:p>
        </p:txBody>
      </p:sp>
      <p:sp>
        <p:nvSpPr>
          <p:cNvPr id="74" name="Marcador de fecha 3">
            <a:extLst>
              <a:ext uri="{FF2B5EF4-FFF2-40B4-BE49-F238E27FC236}">
                <a16:creationId xmlns:a16="http://schemas.microsoft.com/office/drawing/2014/main" id="{403A449B-E2DB-41B6-A150-A5C66BE78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75" name="Marcador de pie de página 4">
            <a:extLst>
              <a:ext uri="{FF2B5EF4-FFF2-40B4-BE49-F238E27FC236}">
                <a16:creationId xmlns:a16="http://schemas.microsoft.com/office/drawing/2014/main" id="{1D45A931-0FDA-46B3-A78A-EDB46C29F3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76" name="Marcador de número de diapositiva 5">
            <a:extLst>
              <a:ext uri="{FF2B5EF4-FFF2-40B4-BE49-F238E27FC236}">
                <a16:creationId xmlns:a16="http://schemas.microsoft.com/office/drawing/2014/main" id="{43592334-BF43-483B-9ED5-B96DF770B5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91025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0" y="3296920"/>
            <a:ext cx="7315200" cy="674370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C9118C8-2BD4-4A40-BC58-4FE44DEC7363}"/>
              </a:ext>
            </a:extLst>
          </p:cNvPr>
          <p:cNvSpPr/>
          <p:nvPr userDrawn="1"/>
        </p:nvSpPr>
        <p:spPr>
          <a:xfrm>
            <a:off x="2118360" y="13716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4AD9616-1E71-41BB-8C88-7A8B2E678B19}"/>
              </a:ext>
            </a:extLst>
          </p:cNvPr>
          <p:cNvSpPr/>
          <p:nvPr userDrawn="1"/>
        </p:nvSpPr>
        <p:spPr>
          <a:xfrm>
            <a:off x="2118360" y="24003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13C0C635-E6DB-4926-AB50-27C9523BA6D9}"/>
              </a:ext>
            </a:extLst>
          </p:cNvPr>
          <p:cNvSpPr/>
          <p:nvPr userDrawn="1"/>
        </p:nvSpPr>
        <p:spPr>
          <a:xfrm>
            <a:off x="2118360" y="2743200"/>
            <a:ext cx="342900" cy="342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8C2E78C-B45B-4FC7-8BA2-B26C3B4C1B7B}"/>
              </a:ext>
            </a:extLst>
          </p:cNvPr>
          <p:cNvSpPr/>
          <p:nvPr userDrawn="1"/>
        </p:nvSpPr>
        <p:spPr>
          <a:xfrm>
            <a:off x="2118360" y="30861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DE27586E-6CC4-43CF-85A4-5F1DEBF538EE}"/>
              </a:ext>
            </a:extLst>
          </p:cNvPr>
          <p:cNvSpPr/>
          <p:nvPr userDrawn="1"/>
        </p:nvSpPr>
        <p:spPr>
          <a:xfrm>
            <a:off x="2118360" y="34290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1EA87086-44EB-4B15-9068-C89D4316CCC4}"/>
              </a:ext>
            </a:extLst>
          </p:cNvPr>
          <p:cNvSpPr/>
          <p:nvPr userDrawn="1"/>
        </p:nvSpPr>
        <p:spPr>
          <a:xfrm>
            <a:off x="2118360" y="37719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82DBA141-4D66-475C-A7A4-24D56F66EA01}"/>
              </a:ext>
            </a:extLst>
          </p:cNvPr>
          <p:cNvSpPr/>
          <p:nvPr userDrawn="1"/>
        </p:nvSpPr>
        <p:spPr>
          <a:xfrm>
            <a:off x="2118360" y="4114800"/>
            <a:ext cx="342900" cy="342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7236208B-40F2-466D-94DD-475C48CC33F1}"/>
              </a:ext>
            </a:extLst>
          </p:cNvPr>
          <p:cNvSpPr/>
          <p:nvPr userDrawn="1"/>
        </p:nvSpPr>
        <p:spPr>
          <a:xfrm>
            <a:off x="2118360" y="44577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05A7F399-568C-49DE-BEA4-F1693AC34329}"/>
              </a:ext>
            </a:extLst>
          </p:cNvPr>
          <p:cNvSpPr/>
          <p:nvPr userDrawn="1"/>
        </p:nvSpPr>
        <p:spPr>
          <a:xfrm>
            <a:off x="2118360" y="4800600"/>
            <a:ext cx="342900" cy="342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5004A9B4-FE61-456D-821E-17BBAF611724}"/>
              </a:ext>
            </a:extLst>
          </p:cNvPr>
          <p:cNvSpPr/>
          <p:nvPr userDrawn="1"/>
        </p:nvSpPr>
        <p:spPr>
          <a:xfrm>
            <a:off x="2118360" y="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8E9149E0-1DA5-4D13-B672-D5D022B66892}"/>
              </a:ext>
            </a:extLst>
          </p:cNvPr>
          <p:cNvSpPr/>
          <p:nvPr userDrawn="1"/>
        </p:nvSpPr>
        <p:spPr>
          <a:xfrm>
            <a:off x="2118360" y="65151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F34998EA-58DB-4394-B448-32D5476A0416}"/>
              </a:ext>
            </a:extLst>
          </p:cNvPr>
          <p:cNvSpPr/>
          <p:nvPr userDrawn="1"/>
        </p:nvSpPr>
        <p:spPr>
          <a:xfrm>
            <a:off x="2118360" y="342900"/>
            <a:ext cx="342900" cy="342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7D0B7785-DD94-4481-9BE0-30321A1E5D4F}"/>
              </a:ext>
            </a:extLst>
          </p:cNvPr>
          <p:cNvSpPr/>
          <p:nvPr userDrawn="1"/>
        </p:nvSpPr>
        <p:spPr>
          <a:xfrm>
            <a:off x="2118360" y="51435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C5CA73DF-3F6B-4A8B-BC96-5F0E8816759D}"/>
              </a:ext>
            </a:extLst>
          </p:cNvPr>
          <p:cNvSpPr/>
          <p:nvPr userDrawn="1"/>
        </p:nvSpPr>
        <p:spPr>
          <a:xfrm>
            <a:off x="2118360" y="54864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0256AF0A-DC14-4B8A-B41C-950B659F5248}"/>
              </a:ext>
            </a:extLst>
          </p:cNvPr>
          <p:cNvSpPr/>
          <p:nvPr userDrawn="1"/>
        </p:nvSpPr>
        <p:spPr>
          <a:xfrm>
            <a:off x="2118360" y="58293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235D68D2-7542-4F1E-923A-0C6C255A8566}"/>
              </a:ext>
            </a:extLst>
          </p:cNvPr>
          <p:cNvSpPr/>
          <p:nvPr userDrawn="1"/>
        </p:nvSpPr>
        <p:spPr>
          <a:xfrm>
            <a:off x="2118360" y="61722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E0DD9ED3-7DCD-4E23-94F2-51C26D610A2B}"/>
              </a:ext>
            </a:extLst>
          </p:cNvPr>
          <p:cNvSpPr/>
          <p:nvPr userDrawn="1"/>
        </p:nvSpPr>
        <p:spPr>
          <a:xfrm>
            <a:off x="2118360" y="6858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07ED83BD-EB0D-46BD-A015-91554B991642}"/>
              </a:ext>
            </a:extLst>
          </p:cNvPr>
          <p:cNvSpPr/>
          <p:nvPr userDrawn="1"/>
        </p:nvSpPr>
        <p:spPr>
          <a:xfrm>
            <a:off x="2118360" y="10287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069C2404-050F-4EF9-B5FD-333059A9D6FA}"/>
              </a:ext>
            </a:extLst>
          </p:cNvPr>
          <p:cNvSpPr/>
          <p:nvPr userDrawn="1"/>
        </p:nvSpPr>
        <p:spPr>
          <a:xfrm>
            <a:off x="2118360" y="17145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34710FF2-3868-4BB0-AA0F-85DAD4623984}"/>
              </a:ext>
            </a:extLst>
          </p:cNvPr>
          <p:cNvSpPr/>
          <p:nvPr userDrawn="1"/>
        </p:nvSpPr>
        <p:spPr>
          <a:xfrm>
            <a:off x="2118360" y="20574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961596BB-AB96-498E-9FC6-5A2AB545015E}"/>
              </a:ext>
            </a:extLst>
          </p:cNvPr>
          <p:cNvSpPr/>
          <p:nvPr userDrawn="1"/>
        </p:nvSpPr>
        <p:spPr>
          <a:xfrm>
            <a:off x="0" y="0"/>
            <a:ext cx="2133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2374585" y="2766220"/>
            <a:ext cx="6858002" cy="1325563"/>
          </a:xfrm>
        </p:spPr>
        <p:txBody>
          <a:bodyPr rtlCol="0">
            <a:norm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/>
              <a:t>Hacer clic para editar el título principal</a:t>
            </a:r>
          </a:p>
        </p:txBody>
      </p:sp>
      <p:sp>
        <p:nvSpPr>
          <p:cNvPr id="50" name="Marcador de contenido 2">
            <a:extLst>
              <a:ext uri="{FF2B5EF4-FFF2-40B4-BE49-F238E27FC236}">
                <a16:creationId xmlns:a16="http://schemas.microsoft.com/office/drawing/2014/main" id="{3D1D7F95-338B-478D-B221-D4C9EC5472B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657600" y="4126230"/>
            <a:ext cx="7315200" cy="674370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posición de imagen en línea 4">
            <a:extLst>
              <a:ext uri="{FF2B5EF4-FFF2-40B4-BE49-F238E27FC236}">
                <a16:creationId xmlns:a16="http://schemas.microsoft.com/office/drawing/2014/main" id="{B1173A38-564B-4926-9E0B-57DAB42A7194}"/>
              </a:ext>
            </a:extLst>
          </p:cNvPr>
          <p:cNvSpPr>
            <a:spLocks noGrp="1"/>
          </p:cNvSpPr>
          <p:nvPr>
            <p:ph type="clipArt" sz="quarter" idx="15"/>
          </p:nvPr>
        </p:nvSpPr>
        <p:spPr>
          <a:xfrm>
            <a:off x="6743700" y="1899285"/>
            <a:ext cx="1127125" cy="1127125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 en línea</a:t>
            </a:r>
          </a:p>
        </p:txBody>
      </p:sp>
      <p:sp>
        <p:nvSpPr>
          <p:cNvPr id="33" name="Marcador de fecha 3">
            <a:extLst>
              <a:ext uri="{FF2B5EF4-FFF2-40B4-BE49-F238E27FC236}">
                <a16:creationId xmlns:a16="http://schemas.microsoft.com/office/drawing/2014/main" id="{2A70D14D-B032-42AB-863B-09AB9DB8C7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99460" y="6356350"/>
            <a:ext cx="27094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35" name="Marcador de pie de página 4">
            <a:extLst>
              <a:ext uri="{FF2B5EF4-FFF2-40B4-BE49-F238E27FC236}">
                <a16:creationId xmlns:a16="http://schemas.microsoft.com/office/drawing/2014/main" id="{06761B94-9FB3-4CC8-9201-29F6032957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83089" y="6356350"/>
            <a:ext cx="22533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37" name="Marcador de número de diapositiva 5">
            <a:extLst>
              <a:ext uri="{FF2B5EF4-FFF2-40B4-BE49-F238E27FC236}">
                <a16:creationId xmlns:a16="http://schemas.microsoft.com/office/drawing/2014/main" id="{E3302F78-FDF8-4294-A286-EBE868040B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2657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contenido e imag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Marcador de posición de imagen 28">
            <a:extLst>
              <a:ext uri="{FF2B5EF4-FFF2-40B4-BE49-F238E27FC236}">
                <a16:creationId xmlns:a16="http://schemas.microsoft.com/office/drawing/2014/main" id="{D6DBA18F-1861-4C2A-8FFE-4E883AEC0B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2825" y="0"/>
            <a:ext cx="6099175" cy="6251575"/>
          </a:xfrm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025" y="1333500"/>
            <a:ext cx="4493260" cy="1946275"/>
          </a:xfrm>
        </p:spPr>
        <p:txBody>
          <a:bodyPr rtlCol="0" anchor="b">
            <a:normAutofit/>
          </a:bodyPr>
          <a:lstStyle>
            <a:lvl1pPr>
              <a:defRPr sz="3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86200"/>
            <a:ext cx="4493260" cy="2364740"/>
          </a:xfrm>
        </p:spPr>
        <p:txBody>
          <a:bodyPr numCol="2"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06E491E-8435-44CE-B968-83D09EE49881}"/>
              </a:ext>
            </a:extLst>
          </p:cNvPr>
          <p:cNvSpPr/>
          <p:nvPr userDrawn="1"/>
        </p:nvSpPr>
        <p:spPr>
          <a:xfrm>
            <a:off x="6093585" y="625094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9A03180-44BE-4E4D-BF73-EE5DAD729554}"/>
              </a:ext>
            </a:extLst>
          </p:cNvPr>
          <p:cNvSpPr/>
          <p:nvPr userDrawn="1"/>
        </p:nvSpPr>
        <p:spPr>
          <a:xfrm>
            <a:off x="7313887" y="6252097"/>
            <a:ext cx="607060" cy="6070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7723494C-1FD5-4EBA-8A6B-6C58A70E245E}"/>
              </a:ext>
            </a:extLst>
          </p:cNvPr>
          <p:cNvSpPr/>
          <p:nvPr userDrawn="1"/>
        </p:nvSpPr>
        <p:spPr>
          <a:xfrm>
            <a:off x="7924038" y="6252097"/>
            <a:ext cx="607060" cy="6070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D7B4F5D5-9FB3-40E0-9D7F-F5F040B1600D}"/>
              </a:ext>
            </a:extLst>
          </p:cNvPr>
          <p:cNvSpPr/>
          <p:nvPr userDrawn="1"/>
        </p:nvSpPr>
        <p:spPr>
          <a:xfrm>
            <a:off x="8534189" y="6252097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5E5FAC9F-7B71-487B-85A6-B4F56F65E4C2}"/>
              </a:ext>
            </a:extLst>
          </p:cNvPr>
          <p:cNvSpPr/>
          <p:nvPr userDrawn="1"/>
        </p:nvSpPr>
        <p:spPr>
          <a:xfrm>
            <a:off x="9144340" y="6252097"/>
            <a:ext cx="607060" cy="6070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B4321CDD-C6D0-43F2-A170-9E4DF40B2894}"/>
              </a:ext>
            </a:extLst>
          </p:cNvPr>
          <p:cNvSpPr/>
          <p:nvPr userDrawn="1"/>
        </p:nvSpPr>
        <p:spPr>
          <a:xfrm>
            <a:off x="9754491" y="6252097"/>
            <a:ext cx="607060" cy="6070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CDA8C59A-C559-4262-8FCA-EAC9CF7210A9}"/>
              </a:ext>
            </a:extLst>
          </p:cNvPr>
          <p:cNvSpPr/>
          <p:nvPr userDrawn="1"/>
        </p:nvSpPr>
        <p:spPr>
          <a:xfrm>
            <a:off x="10364642" y="6252097"/>
            <a:ext cx="607060" cy="6070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273707CE-E446-40A9-83AF-F04214AFAEF3}"/>
              </a:ext>
            </a:extLst>
          </p:cNvPr>
          <p:cNvSpPr/>
          <p:nvPr userDrawn="1"/>
        </p:nvSpPr>
        <p:spPr>
          <a:xfrm>
            <a:off x="10974793" y="6252097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ADB05DAC-B1E0-42D0-B507-570CF69E87E7}"/>
              </a:ext>
            </a:extLst>
          </p:cNvPr>
          <p:cNvSpPr/>
          <p:nvPr userDrawn="1"/>
        </p:nvSpPr>
        <p:spPr>
          <a:xfrm>
            <a:off x="11584940" y="6252097"/>
            <a:ext cx="607060" cy="60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C0FA9F79-40D8-44D3-BDF1-C1310C2FC407}"/>
              </a:ext>
            </a:extLst>
          </p:cNvPr>
          <p:cNvSpPr/>
          <p:nvPr userDrawn="1"/>
        </p:nvSpPr>
        <p:spPr>
          <a:xfrm>
            <a:off x="6703736" y="6252097"/>
            <a:ext cx="607060" cy="60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DB852A5-9EEB-4624-BADD-F5FF19960517}"/>
              </a:ext>
            </a:extLst>
          </p:cNvPr>
          <p:cNvSpPr/>
          <p:nvPr userDrawn="1"/>
        </p:nvSpPr>
        <p:spPr>
          <a:xfrm>
            <a:off x="835025" y="848032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8" name="Marcador de fecha 3">
            <a:extLst>
              <a:ext uri="{FF2B5EF4-FFF2-40B4-BE49-F238E27FC236}">
                <a16:creationId xmlns:a16="http://schemas.microsoft.com/office/drawing/2014/main" id="{E2D1610F-F8AC-4CFC-BF3C-E85A51D67E22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5025" y="6356350"/>
            <a:ext cx="806416" cy="365125"/>
          </a:xfrm>
        </p:spPr>
        <p:txBody>
          <a:bodyPr rtlCol="0"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20" name="Marcador de pie de página 4">
            <a:extLst>
              <a:ext uri="{FF2B5EF4-FFF2-40B4-BE49-F238E27FC236}">
                <a16:creationId xmlns:a16="http://schemas.microsoft.com/office/drawing/2014/main" id="{B9B1A01F-A9EE-4009-8274-36D560D838C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771957" y="6356350"/>
            <a:ext cx="2590346" cy="365125"/>
          </a:xfrm>
        </p:spPr>
        <p:txBody>
          <a:bodyPr rtlCol="0"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22" name="Marcador de número de diapositiva 5">
            <a:extLst>
              <a:ext uri="{FF2B5EF4-FFF2-40B4-BE49-F238E27FC236}">
                <a16:creationId xmlns:a16="http://schemas.microsoft.com/office/drawing/2014/main" id="{816387B0-6878-4D33-A72D-26350FC7B12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518778" y="6356350"/>
            <a:ext cx="809507" cy="365125"/>
          </a:xfrm>
        </p:spPr>
        <p:txBody>
          <a:bodyPr rtlCol="0"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4362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25">
            <a:extLst>
              <a:ext uri="{FF2B5EF4-FFF2-40B4-BE49-F238E27FC236}">
                <a16:creationId xmlns:a16="http://schemas.microsoft.com/office/drawing/2014/main" id="{E602CDF5-333B-4D96-98D8-CDFB79A8430E}"/>
              </a:ext>
            </a:extLst>
          </p:cNvPr>
          <p:cNvSpPr/>
          <p:nvPr userDrawn="1"/>
        </p:nvSpPr>
        <p:spPr>
          <a:xfrm>
            <a:off x="10472928" y="3425047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4BE2D702-5FB5-4F75-B96D-4F210F10EA62}"/>
              </a:ext>
            </a:extLst>
          </p:cNvPr>
          <p:cNvSpPr/>
          <p:nvPr userDrawn="1"/>
        </p:nvSpPr>
        <p:spPr>
          <a:xfrm>
            <a:off x="7044535" y="0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025" y="2074089"/>
            <a:ext cx="5522750" cy="1492476"/>
          </a:xfrm>
        </p:spPr>
        <p:txBody>
          <a:bodyPr lIns="0" bIns="0" rtlCol="0" anchor="b">
            <a:normAutofit/>
          </a:bodyPr>
          <a:lstStyle>
            <a:lvl1pPr algn="ctr">
              <a:defRPr lang="en-US" sz="3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AEC85266-52B0-409F-8CE4-E444E424D5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5025" y="3865635"/>
            <a:ext cx="5522750" cy="1947336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0455E561-1242-4C3A-8D37-3138CA80547F}"/>
              </a:ext>
            </a:extLst>
          </p:cNvPr>
          <p:cNvSpPr/>
          <p:nvPr userDrawn="1"/>
        </p:nvSpPr>
        <p:spPr>
          <a:xfrm>
            <a:off x="10472928" y="1713063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1AFF298D-0F6B-4888-9B03-1FDDFE28B82B}"/>
              </a:ext>
            </a:extLst>
          </p:cNvPr>
          <p:cNvSpPr/>
          <p:nvPr userDrawn="1"/>
        </p:nvSpPr>
        <p:spPr>
          <a:xfrm>
            <a:off x="8755907" y="0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32C19AED-A027-4017-B01A-E1E6583F81C6}"/>
              </a:ext>
            </a:extLst>
          </p:cNvPr>
          <p:cNvSpPr/>
          <p:nvPr userDrawn="1"/>
        </p:nvSpPr>
        <p:spPr>
          <a:xfrm>
            <a:off x="8755907" y="1713063"/>
            <a:ext cx="1719072" cy="17111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728C741F-060F-4718-A57B-A1162A01F72C}"/>
              </a:ext>
            </a:extLst>
          </p:cNvPr>
          <p:cNvSpPr/>
          <p:nvPr userDrawn="1"/>
        </p:nvSpPr>
        <p:spPr>
          <a:xfrm>
            <a:off x="8755907" y="3425047"/>
            <a:ext cx="1719072" cy="17130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667E4DE3-DDB5-444E-86D9-7B201F0BFC0F}"/>
              </a:ext>
            </a:extLst>
          </p:cNvPr>
          <p:cNvSpPr/>
          <p:nvPr userDrawn="1"/>
        </p:nvSpPr>
        <p:spPr>
          <a:xfrm>
            <a:off x="7044535" y="3425047"/>
            <a:ext cx="1719072" cy="1719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3" name="Marcador de posición de imagen 52">
            <a:extLst>
              <a:ext uri="{FF2B5EF4-FFF2-40B4-BE49-F238E27FC236}">
                <a16:creationId xmlns:a16="http://schemas.microsoft.com/office/drawing/2014/main" id="{7B163DE2-7989-4B1E-8299-5E64777AFA2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472928" y="0"/>
            <a:ext cx="1719072" cy="1711166"/>
          </a:xfrm>
          <a:custGeom>
            <a:avLst/>
            <a:gdLst>
              <a:gd name="connsiteX0" fmla="*/ 0 w 1719072"/>
              <a:gd name="connsiteY0" fmla="*/ 0 h 1708970"/>
              <a:gd name="connsiteX1" fmla="*/ 1719072 w 1719072"/>
              <a:gd name="connsiteY1" fmla="*/ 0 h 1708970"/>
              <a:gd name="connsiteX2" fmla="*/ 1719072 w 1719072"/>
              <a:gd name="connsiteY2" fmla="*/ 1708970 h 1708970"/>
              <a:gd name="connsiteX3" fmla="*/ 0 w 1719072"/>
              <a:gd name="connsiteY3" fmla="*/ 1708970 h 17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08970">
                <a:moveTo>
                  <a:pt x="0" y="0"/>
                </a:moveTo>
                <a:lnTo>
                  <a:pt x="1719072" y="0"/>
                </a:lnTo>
                <a:lnTo>
                  <a:pt x="1719072" y="1708970"/>
                </a:lnTo>
                <a:lnTo>
                  <a:pt x="0" y="170897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55" name="Marcador de posición de imagen 54">
            <a:extLst>
              <a:ext uri="{FF2B5EF4-FFF2-40B4-BE49-F238E27FC236}">
                <a16:creationId xmlns:a16="http://schemas.microsoft.com/office/drawing/2014/main" id="{683976C8-BDBA-48C4-AC83-73D1D8F0F14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472928" y="5138928"/>
            <a:ext cx="1719072" cy="1719072"/>
          </a:xfrm>
          <a:custGeom>
            <a:avLst/>
            <a:gdLst>
              <a:gd name="connsiteX0" fmla="*/ 0 w 1719072"/>
              <a:gd name="connsiteY0" fmla="*/ 0 h 1719072"/>
              <a:gd name="connsiteX1" fmla="*/ 1719072 w 1719072"/>
              <a:gd name="connsiteY1" fmla="*/ 0 h 1719072"/>
              <a:gd name="connsiteX2" fmla="*/ 1719072 w 1719072"/>
              <a:gd name="connsiteY2" fmla="*/ 1719072 h 1719072"/>
              <a:gd name="connsiteX3" fmla="*/ 0 w 1719072"/>
              <a:gd name="connsiteY3" fmla="*/ 1719072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19072">
                <a:moveTo>
                  <a:pt x="0" y="0"/>
                </a:moveTo>
                <a:lnTo>
                  <a:pt x="1719072" y="0"/>
                </a:lnTo>
                <a:lnTo>
                  <a:pt x="1719072" y="1719072"/>
                </a:lnTo>
                <a:lnTo>
                  <a:pt x="0" y="1719072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54" name="Marcador de posición de imagen 53">
            <a:extLst>
              <a:ext uri="{FF2B5EF4-FFF2-40B4-BE49-F238E27FC236}">
                <a16:creationId xmlns:a16="http://schemas.microsoft.com/office/drawing/2014/main" id="{71082593-1DC5-43B5-947C-7963DD90EBD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44535" y="1713063"/>
            <a:ext cx="1711372" cy="1711984"/>
          </a:xfrm>
          <a:custGeom>
            <a:avLst/>
            <a:gdLst>
              <a:gd name="connsiteX0" fmla="*/ 0 w 1719072"/>
              <a:gd name="connsiteY0" fmla="*/ 0 h 1719072"/>
              <a:gd name="connsiteX1" fmla="*/ 1719072 w 1719072"/>
              <a:gd name="connsiteY1" fmla="*/ 0 h 1719072"/>
              <a:gd name="connsiteX2" fmla="*/ 1719072 w 1719072"/>
              <a:gd name="connsiteY2" fmla="*/ 1719072 h 1719072"/>
              <a:gd name="connsiteX3" fmla="*/ 0 w 1719072"/>
              <a:gd name="connsiteY3" fmla="*/ 1719072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19072">
                <a:moveTo>
                  <a:pt x="0" y="0"/>
                </a:moveTo>
                <a:lnTo>
                  <a:pt x="1719072" y="0"/>
                </a:lnTo>
                <a:lnTo>
                  <a:pt x="1719072" y="1719072"/>
                </a:lnTo>
                <a:lnTo>
                  <a:pt x="0" y="1719072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3" name="Marcador de fecha 3">
            <a:extLst>
              <a:ext uri="{FF2B5EF4-FFF2-40B4-BE49-F238E27FC236}">
                <a16:creationId xmlns:a16="http://schemas.microsoft.com/office/drawing/2014/main" id="{B5DBA416-A900-41C7-B41E-F9D99DE451D5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5025" y="6356350"/>
            <a:ext cx="806416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24" name="Marcador de pie de página 4">
            <a:extLst>
              <a:ext uri="{FF2B5EF4-FFF2-40B4-BE49-F238E27FC236}">
                <a16:creationId xmlns:a16="http://schemas.microsoft.com/office/drawing/2014/main" id="{994B7D60-DBB5-47AC-87E6-7194D4E37CF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771957" y="6356350"/>
            <a:ext cx="3660014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25" name="Marcador de número de diapositiva 5">
            <a:extLst>
              <a:ext uri="{FF2B5EF4-FFF2-40B4-BE49-F238E27FC236}">
                <a16:creationId xmlns:a16="http://schemas.microsoft.com/office/drawing/2014/main" id="{B1B87CF0-D8F7-4D29-BF5C-58C43C97C9B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5548268" y="6356350"/>
            <a:ext cx="809507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597D0707-6223-4E41-9E36-C3BF6C78CA4D}"/>
              </a:ext>
            </a:extLst>
          </p:cNvPr>
          <p:cNvSpPr/>
          <p:nvPr userDrawn="1"/>
        </p:nvSpPr>
        <p:spPr>
          <a:xfrm>
            <a:off x="8755907" y="5138928"/>
            <a:ext cx="1719072" cy="1719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2447C29C-1D94-4217-A4D7-E0E0A8CACEBC}"/>
              </a:ext>
            </a:extLst>
          </p:cNvPr>
          <p:cNvSpPr/>
          <p:nvPr userDrawn="1"/>
        </p:nvSpPr>
        <p:spPr>
          <a:xfrm>
            <a:off x="7044535" y="5138928"/>
            <a:ext cx="1719072" cy="1719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80743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EC0B-182E-456C-A9EA-42E6EB4185FD}" type="datetimeFigureOut">
              <a:rPr lang="es-ES" smtClean="0"/>
              <a:pPr/>
              <a:t>12/10/2026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2F960-E3E1-41BE-A1DA-7FCF18E860D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20332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EC0B-182E-456C-A9EA-42E6EB4185FD}" type="datetimeFigureOut">
              <a:rPr lang="es-ES" smtClean="0"/>
              <a:pPr/>
              <a:t>12/10/2026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2F960-E3E1-41BE-A1DA-7FCF18E860D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18841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EC0B-182E-456C-A9EA-42E6EB4185FD}" type="datetimeFigureOut">
              <a:rPr lang="es-ES" smtClean="0"/>
              <a:pPr/>
              <a:t>12/10/2026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2F960-E3E1-41BE-A1DA-7FCF18E860D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96946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EC0B-182E-456C-A9EA-42E6EB4185FD}" type="datetimeFigureOut">
              <a:rPr lang="es-ES" smtClean="0"/>
              <a:pPr/>
              <a:t>12/10/2026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2F960-E3E1-41BE-A1DA-7FCF18E860D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7117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4" r:id="rId2"/>
    <p:sldLayoutId id="2147483675" r:id="rId3"/>
    <p:sldLayoutId id="2147483676" r:id="rId4"/>
    <p:sldLayoutId id="2147483650" r:id="rId5"/>
    <p:sldLayoutId id="2147483682" r:id="rId6"/>
    <p:sldLayoutId id="2147483667" r:id="rId7"/>
    <p:sldLayoutId id="2147483668" r:id="rId8"/>
    <p:sldLayoutId id="2147483656" r:id="rId9"/>
    <p:sldLayoutId id="2147483677" r:id="rId10"/>
    <p:sldLayoutId id="2147483664" r:id="rId11"/>
    <p:sldLayoutId id="2147483678" r:id="rId12"/>
    <p:sldLayoutId id="2147483679" r:id="rId13"/>
    <p:sldLayoutId id="2147483680" r:id="rId14"/>
    <p:sldLayoutId id="2147483673" r:id="rId15"/>
    <p:sldLayoutId id="2147483681" r:id="rId16"/>
    <p:sldLayoutId id="2147483683" r:id="rId17"/>
    <p:sldLayoutId id="2147483684" r:id="rId18"/>
    <p:sldLayoutId id="2147483685" r:id="rId19"/>
    <p:sldLayoutId id="2147483686" r:id="rId20"/>
  </p:sldLayoutIdLst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786" y="48855"/>
            <a:ext cx="4603750" cy="955826"/>
          </a:xfrm>
        </p:spPr>
        <p:txBody>
          <a:bodyPr rtlCol="0"/>
          <a:lstStyle/>
          <a:p>
            <a:pPr rtl="0"/>
            <a:r>
              <a:rPr lang="es-ES"/>
              <a:t>Los Miedos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19FD8F96-CA3F-4A9C-92B4-33CDCC3719A9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3495267" y="1953904"/>
            <a:ext cx="2001667" cy="414197"/>
          </a:xfrm>
        </p:spPr>
        <p:txBody>
          <a:bodyPr rtlCol="0">
            <a:normAutofit/>
          </a:bodyPr>
          <a:lstStyle/>
          <a:p>
            <a:pPr rtl="0"/>
            <a:r>
              <a:rPr lang="es-ES"/>
              <a:t> Gerascofobia</a:t>
            </a:r>
          </a:p>
          <a:p>
            <a:pPr rtl="0"/>
            <a:endParaRPr lang="es-ES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78152323-48DA-4D9E-B88F-B9599ED34B7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2179" y="5409074"/>
            <a:ext cx="2813854" cy="670568"/>
          </a:xfrm>
        </p:spPr>
        <p:txBody>
          <a:bodyPr rtlCol="0">
            <a:normAutofit fontScale="77500" lnSpcReduction="20000"/>
          </a:bodyPr>
          <a:lstStyle/>
          <a:p>
            <a:pPr rtl="0"/>
            <a:r>
              <a:rPr lang="es-ES"/>
              <a:t>El trastorno de ansiedad por enfermedad, a veces denominado hipocondriasis o ansiedad por la salud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782B5BC2-22E9-48C4-9B94-941BE14101A9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3286277" y="5374103"/>
            <a:ext cx="2707980" cy="637825"/>
          </a:xfrm>
        </p:spPr>
        <p:txBody>
          <a:bodyPr rtlCol="0">
            <a:normAutofit/>
          </a:bodyPr>
          <a:lstStyle/>
          <a:p>
            <a:pPr rtl="0"/>
            <a:r>
              <a:rPr lang="es-ES"/>
              <a:t>Tanatofobia</a:t>
            </a:r>
          </a:p>
        </p:txBody>
      </p:sp>
      <p:sp>
        <p:nvSpPr>
          <p:cNvPr id="166" name="Marcador de número de diapositiva 165">
            <a:extLst>
              <a:ext uri="{FF2B5EF4-FFF2-40B4-BE49-F238E27FC236}">
                <a16:creationId xmlns:a16="http://schemas.microsoft.com/office/drawing/2014/main" id="{C6322F0B-DD10-4131-BAF2-2C4B6470F0B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4951850" y="6356350"/>
            <a:ext cx="809507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es-ES" smtClean="0"/>
              <a:pPr rtl="0"/>
              <a:t>1</a:t>
            </a:fld>
            <a:endParaRPr lang="es-ES"/>
          </a:p>
        </p:txBody>
      </p:sp>
      <p:pic>
        <p:nvPicPr>
          <p:cNvPr id="15" name="Marcador de imágenes en línea 14">
            <a:extLst>
              <a:ext uri="{FF2B5EF4-FFF2-40B4-BE49-F238E27FC236}">
                <a16:creationId xmlns:a16="http://schemas.microsoft.com/office/drawing/2014/main" id="{56E54D6F-9801-22EE-B67A-D0B1910EC145}"/>
              </a:ext>
            </a:extLst>
          </p:cNvPr>
          <p:cNvPicPr>
            <a:picLocks noGrp="1" noChangeAspect="1"/>
          </p:cNvPicPr>
          <p:nvPr>
            <p:ph type="clipArt" sz="quarter" idx="11"/>
          </p:nvPr>
        </p:nvPicPr>
        <p:blipFill rotWithShape="1">
          <a:blip r:embed="rId3"/>
          <a:srcRect l="5909" b="33211"/>
          <a:stretch/>
        </p:blipFill>
        <p:spPr>
          <a:xfrm>
            <a:off x="942348" y="777630"/>
            <a:ext cx="1909909" cy="1174327"/>
          </a:xfrm>
          <a:prstGeom prst="snip1Rect">
            <a:avLst>
              <a:gd name="adj" fmla="val 50000"/>
            </a:avLst>
          </a:prstGeom>
        </p:spPr>
      </p:pic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6327CE12-EEB2-2DBD-B62A-46506A05A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8290" y="3565735"/>
            <a:ext cx="2001667" cy="407338"/>
          </a:xfrm>
        </p:spPr>
        <p:txBody>
          <a:bodyPr/>
          <a:lstStyle/>
          <a:p>
            <a:r>
              <a:rPr lang="es-ES"/>
              <a:t>La fobia social</a:t>
            </a:r>
            <a:endParaRPr lang="es-PE"/>
          </a:p>
        </p:txBody>
      </p:sp>
      <p:pic>
        <p:nvPicPr>
          <p:cNvPr id="19" name="Marcador de imágenes en línea 18">
            <a:extLst>
              <a:ext uri="{FF2B5EF4-FFF2-40B4-BE49-F238E27FC236}">
                <a16:creationId xmlns:a16="http://schemas.microsoft.com/office/drawing/2014/main" id="{B1A25CC5-B594-F09E-D995-388B207DFDE0}"/>
              </a:ext>
            </a:extLst>
          </p:cNvPr>
          <p:cNvPicPr>
            <a:picLocks noGrp="1" noChangeAspect="1"/>
          </p:cNvPicPr>
          <p:nvPr>
            <p:ph type="clipArt" sz="quarter" idx="13"/>
          </p:nvPr>
        </p:nvPicPr>
        <p:blipFill>
          <a:blip r:embed="rId4"/>
          <a:stretch>
            <a:fillRect/>
          </a:stretch>
        </p:blipFill>
        <p:spPr>
          <a:xfrm>
            <a:off x="3695779" y="827114"/>
            <a:ext cx="2113483" cy="1140311"/>
          </a:xfrm>
          <a:prstGeom prst="rect">
            <a:avLst/>
          </a:prstGeom>
        </p:spPr>
      </p:pic>
      <p:sp>
        <p:nvSpPr>
          <p:cNvPr id="18" name="Marcador de texto 5">
            <a:extLst>
              <a:ext uri="{FF2B5EF4-FFF2-40B4-BE49-F238E27FC236}">
                <a16:creationId xmlns:a16="http://schemas.microsoft.com/office/drawing/2014/main" id="{A8BF98A6-0B56-3B04-CA7D-9EB18B75B22C}"/>
              </a:ext>
            </a:extLst>
          </p:cNvPr>
          <p:cNvSpPr txBox="1">
            <a:spLocks/>
          </p:cNvSpPr>
          <p:nvPr/>
        </p:nvSpPr>
        <p:spPr>
          <a:xfrm>
            <a:off x="600421" y="1970416"/>
            <a:ext cx="2001667" cy="41419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/>
              <a:t>Aporofobia</a:t>
            </a:r>
          </a:p>
          <a:p>
            <a:endParaRPr lang="es-ES"/>
          </a:p>
        </p:txBody>
      </p:sp>
      <p:pic>
        <p:nvPicPr>
          <p:cNvPr id="22" name="Marcador de imágenes en línea 21">
            <a:extLst>
              <a:ext uri="{FF2B5EF4-FFF2-40B4-BE49-F238E27FC236}">
                <a16:creationId xmlns:a16="http://schemas.microsoft.com/office/drawing/2014/main" id="{23127B5F-D863-8308-36FE-3D6F4AAD9A3A}"/>
              </a:ext>
            </a:extLst>
          </p:cNvPr>
          <p:cNvPicPr>
            <a:picLocks noGrp="1" noChangeAspect="1"/>
          </p:cNvPicPr>
          <p:nvPr>
            <p:ph type="clipArt" sz="quarter" idx="15"/>
          </p:nvPr>
        </p:nvPicPr>
        <p:blipFill>
          <a:blip r:embed="rId5"/>
          <a:stretch>
            <a:fillRect/>
          </a:stretch>
        </p:blipFill>
        <p:spPr>
          <a:xfrm>
            <a:off x="942349" y="2399017"/>
            <a:ext cx="1909908" cy="1166717"/>
          </a:xfrm>
          <a:prstGeom prst="rect">
            <a:avLst/>
          </a:prstGeom>
        </p:spPr>
      </p:pic>
      <p:sp>
        <p:nvSpPr>
          <p:cNvPr id="23" name="Marcador de texto 13">
            <a:extLst>
              <a:ext uri="{FF2B5EF4-FFF2-40B4-BE49-F238E27FC236}">
                <a16:creationId xmlns:a16="http://schemas.microsoft.com/office/drawing/2014/main" id="{C5F14FD6-C1B6-82A1-6C7F-5B8CF7ECF651}"/>
              </a:ext>
            </a:extLst>
          </p:cNvPr>
          <p:cNvSpPr txBox="1">
            <a:spLocks/>
          </p:cNvSpPr>
          <p:nvPr/>
        </p:nvSpPr>
        <p:spPr>
          <a:xfrm>
            <a:off x="3549176" y="3519599"/>
            <a:ext cx="2001667" cy="407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/>
              <a:t>Filofobia</a:t>
            </a:r>
            <a:endParaRPr lang="es-PE"/>
          </a:p>
        </p:txBody>
      </p:sp>
      <p:pic>
        <p:nvPicPr>
          <p:cNvPr id="26" name="Marcador de imágenes en línea 25">
            <a:extLst>
              <a:ext uri="{FF2B5EF4-FFF2-40B4-BE49-F238E27FC236}">
                <a16:creationId xmlns:a16="http://schemas.microsoft.com/office/drawing/2014/main" id="{BE59572E-9CC7-6DF5-7443-0476989C3065}"/>
              </a:ext>
            </a:extLst>
          </p:cNvPr>
          <p:cNvPicPr>
            <a:picLocks noGrp="1" noChangeAspect="1"/>
          </p:cNvPicPr>
          <p:nvPr>
            <p:ph type="clipArt" sz="quarter" idx="17"/>
          </p:nvPr>
        </p:nvPicPr>
        <p:blipFill>
          <a:blip r:embed="rId6"/>
          <a:stretch>
            <a:fillRect/>
          </a:stretch>
        </p:blipFill>
        <p:spPr>
          <a:xfrm>
            <a:off x="3695780" y="2399017"/>
            <a:ext cx="2113482" cy="1166717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0B784272-DC78-F313-75CD-D984D78B73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2347" y="4118351"/>
            <a:ext cx="1909909" cy="1166716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CBD09DEB-1019-D821-BB43-F9F29D1986B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1332"/>
          <a:stretch/>
        </p:blipFill>
        <p:spPr>
          <a:xfrm>
            <a:off x="3673218" y="4118350"/>
            <a:ext cx="2136044" cy="1188039"/>
          </a:xfrm>
          <a:prstGeom prst="snipRoundRect">
            <a:avLst>
              <a:gd name="adj1" fmla="val 16667"/>
              <a:gd name="adj2" fmla="val 28741"/>
            </a:avLst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E5019979-9340-C1BA-117C-4E2251FF16D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-1" b="20907"/>
          <a:stretch/>
        </p:blipFill>
        <p:spPr>
          <a:xfrm>
            <a:off x="7353064" y="665599"/>
            <a:ext cx="3898645" cy="2316776"/>
          </a:xfrm>
          <a:prstGeom prst="snipRoundRect">
            <a:avLst>
              <a:gd name="adj1" fmla="val 16667"/>
              <a:gd name="adj2" fmla="val 35401"/>
            </a:avLst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51A2791E-90BB-53A1-B14C-939D6AA220B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13196" y="3003259"/>
            <a:ext cx="4578383" cy="3305749"/>
          </a:xfrm>
          <a:prstGeom prst="rect">
            <a:avLst/>
          </a:prstGeom>
        </p:spPr>
      </p:pic>
      <p:sp>
        <p:nvSpPr>
          <p:cNvPr id="38" name="Flecha: hacia arriba 37">
            <a:extLst>
              <a:ext uri="{FF2B5EF4-FFF2-40B4-BE49-F238E27FC236}">
                <a16:creationId xmlns:a16="http://schemas.microsoft.com/office/drawing/2014/main" id="{A582E0B5-7C94-F1BE-8075-F318BECCE5D3}"/>
              </a:ext>
            </a:extLst>
          </p:cNvPr>
          <p:cNvSpPr/>
          <p:nvPr/>
        </p:nvSpPr>
        <p:spPr>
          <a:xfrm>
            <a:off x="9060440" y="2440784"/>
            <a:ext cx="483892" cy="562475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55503" y="214456"/>
            <a:ext cx="670618" cy="90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92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  <p:bldP spid="10" grpId="0" build="p"/>
      <p:bldP spid="14" grpId="0" build="p"/>
      <p:bldP spid="18" grpId="0"/>
      <p:bldP spid="23" grpId="0"/>
    </p:bldLst>
  </p:timing>
</p:sld>
</file>

<file path=ppt/theme/theme1.xml><?xml version="1.0" encoding="utf-8"?>
<a:theme xmlns:a="http://schemas.openxmlformats.org/drawingml/2006/main" name="Tema de Office">
  <a:themeElements>
    <a:clrScheme name="Custom 17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1353C"/>
      </a:accent1>
      <a:accent2>
        <a:srgbClr val="DB8802"/>
      </a:accent2>
      <a:accent3>
        <a:srgbClr val="D91D62"/>
      </a:accent3>
      <a:accent4>
        <a:srgbClr val="42529B"/>
      </a:accent4>
      <a:accent5>
        <a:srgbClr val="CBDA00"/>
      </a:accent5>
      <a:accent6>
        <a:srgbClr val="76DCFD"/>
      </a:accent6>
      <a:hlink>
        <a:srgbClr val="0563C1"/>
      </a:hlink>
      <a:folHlink>
        <a:srgbClr val="954F72"/>
      </a:folHlink>
    </a:clrScheme>
    <a:fontScheme name="Custom 61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9396127_TF78298634_Win32" id="{4C412C37-8E64-473D-925A-E94E14856DFA}" vid="{BE8CDDB1-77EE-49B3-9AEC-BFFED8C19098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C87C8F-F87B-4D7A-AA05-EBC7DA9C67ED}">
  <ds:schemaRefs>
    <ds:schemaRef ds:uri="http://purl.org/dc/dcmitype/"/>
    <ds:schemaRef ds:uri="http://purl.org/dc/elements/1.1/"/>
    <ds:schemaRef ds:uri="http://schemas.microsoft.com/office/2006/metadata/properties"/>
    <ds:schemaRef ds:uri="http://www.w3.org/XML/1998/namespace"/>
    <ds:schemaRef ds:uri="http://schemas.microsoft.com/sharepoint/v3"/>
    <ds:schemaRef ds:uri="230e9df3-be65-4c73-a93b-d1236ebd677e"/>
    <ds:schemaRef ds:uri="http://schemas.microsoft.com/office/2006/documentManagement/types"/>
    <ds:schemaRef ds:uri="71af3243-3dd4-4a8d-8c0d-dd76da1f02a5"/>
    <ds:schemaRef ds:uri="http://schemas.openxmlformats.org/package/2006/metadata/core-properties"/>
    <ds:schemaRef ds:uri="16c05727-aa75-4e4a-9b5f-8a80a1165891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1D31630-1B84-4A08-99C6-CB51F30BB3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3269CC-2AC8-48AE-8176-E481F45EB1B8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conferencia colorida</Template>
  <TotalTime>236</TotalTime>
  <Words>28</Words>
  <Application>Microsoft Office PowerPoint</Application>
  <PresentationFormat>Panorámica</PresentationFormat>
  <Paragraphs>9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Gill Sans Nova</vt:lpstr>
      <vt:lpstr>Tema de Office</vt:lpstr>
      <vt:lpstr>Los Miedos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conferencia</dc:title>
  <dc:creator>percy escobedo medina</dc:creator>
  <cp:lastModifiedBy>Microsoft</cp:lastModifiedBy>
  <cp:revision>43</cp:revision>
  <dcterms:created xsi:type="dcterms:W3CDTF">2023-08-16T02:36:45Z</dcterms:created>
  <dcterms:modified xsi:type="dcterms:W3CDTF">2026-10-13T04:58:40Z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