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C0DCDB7-201B-4898-A695-FF8D2025D4A3}" type="datetimeFigureOut">
              <a:rPr lang="es-PE" smtClean="0"/>
              <a:t>17/09/2026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DD27701-0723-45A6-A1A3-171CF120C56C}" type="slidenum">
              <a:rPr lang="es-PE" smtClean="0"/>
              <a:t>‹Nº›</a:t>
            </a:fld>
            <a:endParaRPr lang="es-PE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43489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DCDB7-201B-4898-A695-FF8D2025D4A3}" type="datetimeFigureOut">
              <a:rPr lang="es-PE" smtClean="0"/>
              <a:t>17/09/2026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27701-0723-45A6-A1A3-171CF120C56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33869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C0DCDB7-201B-4898-A695-FF8D2025D4A3}" type="datetimeFigureOut">
              <a:rPr lang="es-PE" smtClean="0"/>
              <a:t>17/09/2026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DD27701-0723-45A6-A1A3-171CF120C56C}" type="slidenum">
              <a:rPr lang="es-PE" smtClean="0"/>
              <a:t>‹Nº›</a:t>
            </a:fld>
            <a:endParaRPr lang="es-PE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2645181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DCDB7-201B-4898-A695-FF8D2025D4A3}" type="datetimeFigureOut">
              <a:rPr lang="es-PE" smtClean="0"/>
              <a:t>17/09/2026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27701-0723-45A6-A1A3-171CF120C56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077591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DCDB7-201B-4898-A695-FF8D2025D4A3}" type="datetimeFigureOut">
              <a:rPr lang="es-PE" smtClean="0"/>
              <a:t>17/09/2026</a:t>
            </a:fld>
            <a:endParaRPr lang="es-P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27701-0723-45A6-A1A3-171CF120C56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482820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DCDB7-201B-4898-A695-FF8D2025D4A3}" type="datetimeFigureOut">
              <a:rPr lang="es-PE" smtClean="0"/>
              <a:t>17/09/2026</a:t>
            </a:fld>
            <a:endParaRPr lang="es-P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27701-0723-45A6-A1A3-171CF120C56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19898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DCDB7-201B-4898-A695-FF8D2025D4A3}" type="datetimeFigureOut">
              <a:rPr lang="es-PE" smtClean="0"/>
              <a:t>17/09/2026</a:t>
            </a:fld>
            <a:endParaRPr lang="es-P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27701-0723-45A6-A1A3-171CF120C56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22910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2C0DCDB7-201B-4898-A695-FF8D2025D4A3}" type="datetimeFigureOut">
              <a:rPr lang="es-PE" smtClean="0"/>
              <a:t>17/09/2026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DDD27701-0723-45A6-A1A3-171CF120C56C}" type="slidenum">
              <a:rPr lang="es-PE" smtClean="0"/>
              <a:t>‹Nº›</a:t>
            </a:fld>
            <a:endParaRPr lang="es-PE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00493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2C0DCDB7-201B-4898-A695-FF8D2025D4A3}" type="datetimeFigureOut">
              <a:rPr lang="es-PE" smtClean="0"/>
              <a:t>17/09/2026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DDD27701-0723-45A6-A1A3-171CF120C56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42904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DCDB7-201B-4898-A695-FF8D2025D4A3}" type="datetimeFigureOut">
              <a:rPr lang="es-PE" smtClean="0"/>
              <a:t>17/09/2026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27701-0723-45A6-A1A3-171CF120C56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43099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DCDB7-201B-4898-A695-FF8D2025D4A3}" type="datetimeFigureOut">
              <a:rPr lang="es-PE" smtClean="0"/>
              <a:t>17/09/2026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27701-0723-45A6-A1A3-171CF120C56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03850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C0DCDB7-201B-4898-A695-FF8D2025D4A3}" type="datetimeFigureOut">
              <a:rPr lang="es-PE" smtClean="0"/>
              <a:t>17/09/2026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DD27701-0723-45A6-A1A3-171CF120C56C}" type="slidenum">
              <a:rPr lang="es-PE" smtClean="0"/>
              <a:t>‹Nº›</a:t>
            </a:fld>
            <a:endParaRPr lang="es-PE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0035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FF5D4A4-CAEC-49DA-8517-5F1418280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6835" y="3615397"/>
            <a:ext cx="1361791" cy="167941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48B2079-BE42-4962-99FA-C540AC8077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522" y="343661"/>
            <a:ext cx="10318418" cy="3600221"/>
          </a:xfrm>
        </p:spPr>
        <p:txBody>
          <a:bodyPr>
            <a:normAutofit/>
          </a:bodyPr>
          <a:lstStyle/>
          <a:p>
            <a:r>
              <a:rPr lang="es-MX" sz="3200" dirty="0"/>
              <a:t>ECO-INNOVADORES DIGITALES: TRANSFORMANDO DATOS AMBIENTALES EN SOLUCIONES TECNOLÓGICAS Y FINANCIERAS PARA NUESTRA COMUNIDAD</a:t>
            </a:r>
            <a:endParaRPr lang="es-PE" sz="32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868E2A9-A0E7-487F-98D1-8D6C842843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9077" y="5772060"/>
            <a:ext cx="8045373" cy="742279"/>
          </a:xfrm>
        </p:spPr>
        <p:txBody>
          <a:bodyPr>
            <a:normAutofit fontScale="85000" lnSpcReduction="20000"/>
          </a:bodyPr>
          <a:lstStyle/>
          <a:p>
            <a:r>
              <a:rPr lang="es-MX" sz="1800" dirty="0"/>
              <a:t>PÓDCAST EDUCATIVOS en el área de Ciencia y Tecnología</a:t>
            </a:r>
          </a:p>
          <a:p>
            <a:r>
              <a:rPr lang="es-MX" sz="1800" dirty="0"/>
              <a:t>Lic. Virginia SAMANE CUTIPA</a:t>
            </a:r>
          </a:p>
          <a:p>
            <a:endParaRPr lang="es-PE" sz="1800" dirty="0"/>
          </a:p>
        </p:txBody>
      </p:sp>
    </p:spTree>
    <p:extLst>
      <p:ext uri="{BB962C8B-B14F-4D97-AF65-F5344CB8AC3E}">
        <p14:creationId xmlns:p14="http://schemas.microsoft.com/office/powerpoint/2010/main" val="605946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366867-DB42-4318-8CE8-64AF7B943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9791459" cy="1755904"/>
          </a:xfrm>
        </p:spPr>
        <p:txBody>
          <a:bodyPr>
            <a:normAutofit/>
          </a:bodyPr>
          <a:lstStyle/>
          <a:p>
            <a:pPr algn="ctr"/>
            <a:r>
              <a:rPr lang="es-MX" dirty="0"/>
              <a:t>Misión basura 0- La basura también vale</a:t>
            </a:r>
            <a:endParaRPr lang="es-PE" dirty="0"/>
          </a:p>
        </p:txBody>
      </p:sp>
      <p:pic>
        <p:nvPicPr>
          <p:cNvPr id="21" name="Darlen (1)">
            <a:hlinkClick r:id="" action="ppaction://media"/>
            <a:extLst>
              <a:ext uri="{FF2B5EF4-FFF2-40B4-BE49-F238E27FC236}">
                <a16:creationId xmlns:a16="http://schemas.microsoft.com/office/drawing/2014/main" id="{AE58416D-BBDD-4FBA-8103-A8D8C222C0DB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35675" y="3778250"/>
            <a:ext cx="609600" cy="609600"/>
          </a:xfr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DF58B0E6-F0E3-4512-94FC-F49ED8DDDF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678" y="2826383"/>
            <a:ext cx="3024553" cy="328297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14C8B46-7E8A-4285-9C10-22D9BB82AC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6622" y="1990725"/>
            <a:ext cx="3609874" cy="372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424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894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istintivo">
  <a:themeElements>
    <a:clrScheme name="Distintivo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Distintivo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stintiv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TM04033927[[fn=Evento principal]]</Template>
  <TotalTime>106</TotalTime>
  <Words>35</Words>
  <Application>Microsoft Office PowerPoint</Application>
  <PresentationFormat>Panorámica</PresentationFormat>
  <Paragraphs>4</Paragraphs>
  <Slides>2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Gill Sans MT</vt:lpstr>
      <vt:lpstr>Impact</vt:lpstr>
      <vt:lpstr>Distintivo</vt:lpstr>
      <vt:lpstr>ECO-INNOVADORES DIGITALES: TRANSFORMANDO DATOS AMBIENTALES EN SOLUCIONES TECNOLÓGICAS Y FINANCIERAS PARA NUESTRA COMUNIDAD</vt:lpstr>
      <vt:lpstr>Misión basura 0- La basura también vale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ECO-INNOVADORES DIGITALES: TRANSFORMANDO DATOS AMBIENTALES EN SOLUCIONES TECNOLÓGICAS Y FINANCIERAS PARA NUESTRA COMUNIDAD</dc:title>
  <dc:creator>Usuario</dc:creator>
  <cp:lastModifiedBy>Usuario</cp:lastModifiedBy>
  <cp:revision>13</cp:revision>
  <dcterms:created xsi:type="dcterms:W3CDTF">2026-09-18T01:02:15Z</dcterms:created>
  <dcterms:modified xsi:type="dcterms:W3CDTF">2026-09-18T02:57:05Z</dcterms:modified>
</cp:coreProperties>
</file>