
<file path=[Content_Types].xml><?xml version="1.0" encoding="utf-8"?>
<Types xmlns="http://schemas.openxmlformats.org/package/2006/content-types">
  <Default Extension="bmp" ContentType="image/bmp"/>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768" r:id="rId4"/>
  </p:sldMasterIdLst>
  <p:notesMasterIdLst>
    <p:notesMasterId r:id="rId10"/>
  </p:notesMasterIdLst>
  <p:handoutMasterIdLst>
    <p:handoutMasterId r:id="rId11"/>
  </p:handoutMasterIdLst>
  <p:sldIdLst>
    <p:sldId id="256" r:id="rId5"/>
    <p:sldId id="258" r:id="rId6"/>
    <p:sldId id="259" r:id="rId7"/>
    <p:sldId id="262" r:id="rId8"/>
    <p:sldId id="260" r:id="rId9"/>
  </p:sldIdLst>
  <p:sldSz cx="12192000" cy="6858000"/>
  <p:notesSz cx="6858000" cy="91440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05" autoAdjust="0"/>
  </p:normalViewPr>
  <p:slideViewPr>
    <p:cSldViewPr snapToGrid="0">
      <p:cViewPr varScale="1">
        <p:scale>
          <a:sx n="56" d="100"/>
          <a:sy n="56" d="100"/>
        </p:scale>
        <p:origin x="1296" y="60"/>
      </p:cViewPr>
      <p:guideLst/>
    </p:cSldViewPr>
  </p:slideViewPr>
  <p:notesTextViewPr>
    <p:cViewPr>
      <p:scale>
        <a:sx n="1" d="1"/>
        <a:sy n="1" d="1"/>
      </p:scale>
      <p:origin x="0" y="0"/>
    </p:cViewPr>
  </p:notesTextViewPr>
  <p:notesViewPr>
    <p:cSldViewPr snapToGrid="0">
      <p:cViewPr varScale="1">
        <p:scale>
          <a:sx n="89" d="100"/>
          <a:sy n="89" d="100"/>
        </p:scale>
        <p:origin x="378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xmlns="" id="{A8627C86-0A06-4AFA-8619-4771DB488BC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a:extLst>
              <a:ext uri="{FF2B5EF4-FFF2-40B4-BE49-F238E27FC236}">
                <a16:creationId xmlns:a16="http://schemas.microsoft.com/office/drawing/2014/main" xmlns="" id="{855E16A4-9F40-442F-BB9F-5DB89B117B0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1C978BB-17AB-49B9-831D-E0A226C1140D}" type="datetimeFigureOut">
              <a:rPr lang="es-ES" smtClean="0"/>
              <a:t>01/04/2025</a:t>
            </a:fld>
            <a:endParaRPr lang="es-ES"/>
          </a:p>
        </p:txBody>
      </p:sp>
      <p:sp>
        <p:nvSpPr>
          <p:cNvPr id="4" name="Marcador de pie de página 3">
            <a:extLst>
              <a:ext uri="{FF2B5EF4-FFF2-40B4-BE49-F238E27FC236}">
                <a16:creationId xmlns:a16="http://schemas.microsoft.com/office/drawing/2014/main" xmlns="" id="{8979291C-8864-4C7E-9BE1-CEDDECE510A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a:extLst>
              <a:ext uri="{FF2B5EF4-FFF2-40B4-BE49-F238E27FC236}">
                <a16:creationId xmlns:a16="http://schemas.microsoft.com/office/drawing/2014/main" xmlns="" id="{9BD830B5-FE2A-42D4-930A-4CC171CE8AA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01516F7-CC4C-4572-9A13-9CBD1F476B2D}" type="slidenum">
              <a:rPr lang="es-ES" smtClean="0"/>
              <a:t>‹Nº›</a:t>
            </a:fld>
            <a:endParaRPr lang="es-ES"/>
          </a:p>
        </p:txBody>
      </p:sp>
    </p:spTree>
    <p:extLst>
      <p:ext uri="{BB962C8B-B14F-4D97-AF65-F5344CB8AC3E}">
        <p14:creationId xmlns:p14="http://schemas.microsoft.com/office/powerpoint/2010/main" val="776330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F7C793-600A-4516-927F-947C954D8023}" type="datetimeFigureOut">
              <a:rPr lang="es-ES" noProof="0" smtClean="0"/>
              <a:t>01/04/2025</a:t>
            </a:fld>
            <a:endParaRPr lang="es-ES" noProof="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noProof="0"/>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noProof="0" dirty="0"/>
              <a:t>Editar estilos de texto del patrón</a:t>
            </a:r>
          </a:p>
          <a:p>
            <a:pPr lvl="1"/>
            <a:r>
              <a:rPr lang="es-ES" noProof="0" dirty="0"/>
              <a:t>Segundo nivel</a:t>
            </a:r>
          </a:p>
          <a:p>
            <a:pPr lvl="2"/>
            <a:r>
              <a:rPr lang="es-ES" noProof="0" dirty="0"/>
              <a:t>Tercer nivel</a:t>
            </a:r>
          </a:p>
          <a:p>
            <a:pPr lvl="3"/>
            <a:r>
              <a:rPr lang="es-ES" noProof="0" dirty="0"/>
              <a:t>Cuarto nivel</a:t>
            </a:r>
          </a:p>
          <a:p>
            <a:pPr lvl="4"/>
            <a:r>
              <a:rPr lang="es-ES" noProof="0" dirty="0"/>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noProof="0"/>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48D66D-B8C4-4C71-AFDB-4F8602FE9580}" type="slidenum">
              <a:rPr lang="es-ES" noProof="0" smtClean="0"/>
              <a:t>‹Nº›</a:t>
            </a:fld>
            <a:endParaRPr lang="es-ES" noProof="0"/>
          </a:p>
        </p:txBody>
      </p:sp>
    </p:spTree>
    <p:extLst>
      <p:ext uri="{BB962C8B-B14F-4D97-AF65-F5344CB8AC3E}">
        <p14:creationId xmlns:p14="http://schemas.microsoft.com/office/powerpoint/2010/main" val="3162065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948D66D-B8C4-4C71-AFDB-4F8602FE9580}" type="slidenum">
              <a:rPr lang="es-ES" smtClean="0"/>
              <a:t>1</a:t>
            </a:fld>
            <a:endParaRPr lang="es-ES"/>
          </a:p>
        </p:txBody>
      </p:sp>
    </p:spTree>
    <p:extLst>
      <p:ext uri="{BB962C8B-B14F-4D97-AF65-F5344CB8AC3E}">
        <p14:creationId xmlns:p14="http://schemas.microsoft.com/office/powerpoint/2010/main" val="1797034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948D66D-B8C4-4C71-AFDB-4F8602FE9580}" type="slidenum">
              <a:rPr lang="es-ES" smtClean="0"/>
              <a:t>2</a:t>
            </a:fld>
            <a:endParaRPr lang="es-ES"/>
          </a:p>
        </p:txBody>
      </p:sp>
    </p:spTree>
    <p:extLst>
      <p:ext uri="{BB962C8B-B14F-4D97-AF65-F5344CB8AC3E}">
        <p14:creationId xmlns:p14="http://schemas.microsoft.com/office/powerpoint/2010/main" val="406868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948D66D-B8C4-4C71-AFDB-4F8602FE9580}" type="slidenum">
              <a:rPr lang="es-ES" smtClean="0"/>
              <a:t>3</a:t>
            </a:fld>
            <a:endParaRPr lang="es-ES"/>
          </a:p>
        </p:txBody>
      </p:sp>
    </p:spTree>
    <p:extLst>
      <p:ext uri="{BB962C8B-B14F-4D97-AF65-F5344CB8AC3E}">
        <p14:creationId xmlns:p14="http://schemas.microsoft.com/office/powerpoint/2010/main" val="3913282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948D66D-B8C4-4C71-AFDB-4F8602FE9580}" type="slidenum">
              <a:rPr lang="es-ES" smtClean="0"/>
              <a:t>4</a:t>
            </a:fld>
            <a:endParaRPr lang="es-ES"/>
          </a:p>
        </p:txBody>
      </p:sp>
    </p:spTree>
    <p:extLst>
      <p:ext uri="{BB962C8B-B14F-4D97-AF65-F5344CB8AC3E}">
        <p14:creationId xmlns:p14="http://schemas.microsoft.com/office/powerpoint/2010/main" val="236671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fld id="{2948D66D-B8C4-4C71-AFDB-4F8602FE9580}" type="slidenum">
              <a:rPr lang="es-ES" smtClean="0"/>
              <a:t>5</a:t>
            </a:fld>
            <a:endParaRPr lang="es-ES"/>
          </a:p>
        </p:txBody>
      </p:sp>
    </p:spTree>
    <p:extLst>
      <p:ext uri="{BB962C8B-B14F-4D97-AF65-F5344CB8AC3E}">
        <p14:creationId xmlns:p14="http://schemas.microsoft.com/office/powerpoint/2010/main" val="10440533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bmp"/><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ectángulo 15"/>
          <p:cNvSpPr/>
          <p:nvPr/>
        </p:nvSpPr>
        <p:spPr>
          <a:xfrm>
            <a:off x="1" y="0"/>
            <a:ext cx="12192000" cy="6858000"/>
          </a:xfrm>
          <a:prstGeom prst="rect">
            <a:avLst/>
          </a:prstGeom>
          <a:blipFill dpi="0" rotWithShape="1">
            <a:blip r:embed="rId2">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0" name="Rectángulo 9"/>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1" name="Rectángulo 10"/>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15" name="Rectángulo 14"/>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4" name="Grupo 3"/>
          <p:cNvGrpSpPr/>
          <p:nvPr/>
        </p:nvGrpSpPr>
        <p:grpSpPr>
          <a:xfrm>
            <a:off x="5250180" y="1267730"/>
            <a:ext cx="1691640" cy="645295"/>
            <a:chOff x="5318306" y="1386268"/>
            <a:chExt cx="1567331" cy="645295"/>
          </a:xfrm>
        </p:grpSpPr>
        <p:cxnSp>
          <p:nvCxnSpPr>
            <p:cNvPr id="17" name="Conector recto 16"/>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ctrTitle"/>
          </p:nvPr>
        </p:nvSpPr>
        <p:spPr>
          <a:xfrm>
            <a:off x="1561708" y="2091263"/>
            <a:ext cx="9068586" cy="2590800"/>
          </a:xfrm>
        </p:spPr>
        <p:txBody>
          <a:bodyPr tIns="45720" bIns="45720"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pPr rtl="0"/>
            <a:r>
              <a:rPr lang="es-ES" noProof="0" smtClean="0"/>
              <a:t>Haga clic para modificar el estilo de título del patrón</a:t>
            </a:r>
            <a:endParaRPr lang="es-ES" noProof="0"/>
          </a:p>
        </p:txBody>
      </p:sp>
      <p:sp>
        <p:nvSpPr>
          <p:cNvPr id="3" name="Subtítulo 2"/>
          <p:cNvSpPr>
            <a:spLocks noGrp="1"/>
          </p:cNvSpPr>
          <p:nvPr>
            <p:ph type="subTitle" idx="1"/>
          </p:nvPr>
        </p:nvSpPr>
        <p:spPr>
          <a:xfrm>
            <a:off x="1562100" y="4682062"/>
            <a:ext cx="9070848" cy="457201"/>
          </a:xfrm>
        </p:spPr>
        <p:txBody>
          <a:bodyPr rtlCol="0">
            <a:normAutofit/>
          </a:bodyPr>
          <a:lstStyle>
            <a:lvl1pPr marL="0" indent="0" algn="ctr">
              <a:spcBef>
                <a:spcPts val="0"/>
              </a:spcBef>
              <a:buNone/>
              <a:defRPr sz="1600" spc="80" baseline="0">
                <a:solidFill>
                  <a:schemeClr val="tx2"/>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es-ES" noProof="0" smtClean="0"/>
              <a:t>Haga clic para modificar el estilo de subtítulo del patrón</a:t>
            </a:r>
            <a:endParaRPr lang="es-ES" noProof="0"/>
          </a:p>
        </p:txBody>
      </p:sp>
      <p:sp>
        <p:nvSpPr>
          <p:cNvPr id="20" name="Marcador de posición de fecha 19"/>
          <p:cNvSpPr>
            <a:spLocks noGrp="1"/>
          </p:cNvSpPr>
          <p:nvPr>
            <p:ph type="dt" sz="half" idx="10"/>
          </p:nvPr>
        </p:nvSpPr>
        <p:spPr>
          <a:xfrm>
            <a:off x="5318760" y="1341255"/>
            <a:ext cx="1554480" cy="527213"/>
          </a:xfrm>
        </p:spPr>
        <p:txBody>
          <a:bodyPr rtlCol="0"/>
          <a:lstStyle>
            <a:lvl1pPr algn="ctr">
              <a:defRPr sz="1300" spc="0" baseline="0">
                <a:solidFill>
                  <a:srgbClr val="FFFFFF"/>
                </a:solidFill>
                <a:latin typeface="+mn-lt"/>
              </a:defRPr>
            </a:lvl1pPr>
          </a:lstStyle>
          <a:p>
            <a:pPr rtl="0"/>
            <a:fld id="{7610C9F1-60D2-4D1C-B89C-9F9966ED900D}" type="datetime1">
              <a:rPr lang="es-ES" noProof="0" smtClean="0"/>
              <a:t>01/04/2025</a:t>
            </a:fld>
            <a:endParaRPr lang="es-ES" noProof="0"/>
          </a:p>
        </p:txBody>
      </p:sp>
      <p:sp>
        <p:nvSpPr>
          <p:cNvPr id="21" name="Marcador de posición de pie de página 20"/>
          <p:cNvSpPr>
            <a:spLocks noGrp="1"/>
          </p:cNvSpPr>
          <p:nvPr>
            <p:ph type="ftr" sz="quarter" idx="11"/>
          </p:nvPr>
        </p:nvSpPr>
        <p:spPr>
          <a:xfrm>
            <a:off x="1453896" y="5212080"/>
            <a:ext cx="5905500" cy="228600"/>
          </a:xfrm>
        </p:spPr>
        <p:txBody>
          <a:bodyPr rtlCol="0"/>
          <a:lstStyle>
            <a:lvl1pPr algn="l">
              <a:defRPr>
                <a:solidFill>
                  <a:schemeClr val="tx2"/>
                </a:solidFill>
              </a:defRPr>
            </a:lvl1pPr>
          </a:lstStyle>
          <a:p>
            <a:pPr rtl="0"/>
            <a:endParaRPr lang="es-ES" noProof="0"/>
          </a:p>
        </p:txBody>
      </p:sp>
      <p:sp>
        <p:nvSpPr>
          <p:cNvPr id="22" name="Marcador de posición de número de diapositiva 21"/>
          <p:cNvSpPr>
            <a:spLocks noGrp="1"/>
          </p:cNvSpPr>
          <p:nvPr>
            <p:ph type="sldNum" sz="quarter" idx="12"/>
          </p:nvPr>
        </p:nvSpPr>
        <p:spPr>
          <a:xfrm>
            <a:off x="8606919" y="5212080"/>
            <a:ext cx="2111881" cy="228600"/>
          </a:xfrm>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texto vertical 2"/>
          <p:cNvSpPr>
            <a:spLocks noGrp="1"/>
          </p:cNvSpPr>
          <p:nvPr>
            <p:ph type="body" orient="vert" idx="1" hasCustomPrompt="1"/>
          </p:nvPr>
        </p:nvSpPr>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lvl1pPr>
              <a:defRPr>
                <a:solidFill>
                  <a:schemeClr val="tx2"/>
                </a:solidFill>
              </a:defRPr>
            </a:lvl1pPr>
          </a:lstStyle>
          <a:p>
            <a:pPr rtl="0"/>
            <a:fld id="{DE404415-8C3B-4357-9F1F-F89AF8F0CE05}" type="datetime1">
              <a:rPr lang="es-ES" noProof="0" smtClean="0"/>
              <a:t>01/04/2025</a:t>
            </a:fld>
            <a:endParaRPr lang="es-ES" noProof="0"/>
          </a:p>
        </p:txBody>
      </p:sp>
      <p:sp>
        <p:nvSpPr>
          <p:cNvPr id="5" name="Marcador de posición de pie de página 4"/>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6" name="Marcador de posición de número de diapos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991600" y="762000"/>
            <a:ext cx="2362200" cy="5257800"/>
          </a:xfrm>
        </p:spPr>
        <p:txBody>
          <a:bodyPr vert="eaVert" rtlCol="0"/>
          <a:lstStyle/>
          <a:p>
            <a:pPr rtl="0"/>
            <a:r>
              <a:rPr lang="es-ES" noProof="0" smtClean="0"/>
              <a:t>Haga clic para modificar el estilo de título del patrón</a:t>
            </a:r>
            <a:endParaRPr lang="es-ES" noProof="0"/>
          </a:p>
        </p:txBody>
      </p:sp>
      <p:sp>
        <p:nvSpPr>
          <p:cNvPr id="3" name="Marcador de posición de texto vertical 2"/>
          <p:cNvSpPr>
            <a:spLocks noGrp="1"/>
          </p:cNvSpPr>
          <p:nvPr>
            <p:ph type="body" orient="vert" idx="1" hasCustomPrompt="1"/>
          </p:nvPr>
        </p:nvSpPr>
        <p:spPr>
          <a:xfrm>
            <a:off x="838200" y="762000"/>
            <a:ext cx="8077200" cy="5257800"/>
          </a:xfrm>
        </p:spPr>
        <p:txBody>
          <a:bodyPr vert="eaVert"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lvl1pPr>
              <a:defRPr>
                <a:solidFill>
                  <a:schemeClr val="tx2"/>
                </a:solidFill>
              </a:defRPr>
            </a:lvl1pPr>
          </a:lstStyle>
          <a:p>
            <a:pPr rtl="0"/>
            <a:fld id="{986A27CE-E4FF-4E4C-90C6-74D29C6C5B05}" type="datetime1">
              <a:rPr lang="es-ES" noProof="0" smtClean="0"/>
              <a:t>01/04/2025</a:t>
            </a:fld>
            <a:endParaRPr lang="es-ES" noProof="0"/>
          </a:p>
        </p:txBody>
      </p:sp>
      <p:sp>
        <p:nvSpPr>
          <p:cNvPr id="5" name="Marcador de posición de pie de página 4"/>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6" name="Marcador de posición de número de diapos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bg>
      <p:bgPr>
        <a:solidFill>
          <a:schemeClr val="tx1"/>
        </a:soli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p:txBody>
          <a:bodyPr rtlCol="0"/>
          <a:lstStyle>
            <a:lvl1pPr>
              <a:defRPr sz="1800"/>
            </a:lvl1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lvl1pPr>
              <a:defRPr>
                <a:solidFill>
                  <a:schemeClr val="tx2"/>
                </a:solidFill>
              </a:defRPr>
            </a:lvl1pPr>
          </a:lstStyle>
          <a:p>
            <a:pPr rtl="0"/>
            <a:fld id="{DED689D8-1390-447D-BE19-F6D5EEF5492B}" type="datetime1">
              <a:rPr lang="es-ES" noProof="0" smtClean="0"/>
              <a:t>01/04/2025</a:t>
            </a:fld>
            <a:endParaRPr lang="es-ES" noProof="0"/>
          </a:p>
        </p:txBody>
      </p:sp>
      <p:sp>
        <p:nvSpPr>
          <p:cNvPr id="5" name="Marcador de posición de pie de página 4"/>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6" name="Marcador de posición de número de diapositiva 5"/>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9" name="Rectángulo 18"/>
          <p:cNvSpPr/>
          <p:nvPr/>
        </p:nvSpPr>
        <p:spPr>
          <a:xfrm>
            <a:off x="0" y="0"/>
            <a:ext cx="12192000" cy="6858000"/>
          </a:xfrm>
          <a:prstGeom prst="rect">
            <a:avLst/>
          </a:prstGeom>
          <a:blipFill dpi="0" rotWithShape="1">
            <a:blip r:embed="rId2">
              <a:alphaModFix amt="4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3" name="Rectángulo 22"/>
          <p:cNvSpPr/>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4" name="Rectángulo 23"/>
          <p:cNvSpPr/>
          <p:nvPr/>
        </p:nvSpPr>
        <p:spPr>
          <a:xfrm>
            <a:off x="1447801" y="1411615"/>
            <a:ext cx="9296400" cy="4034770"/>
          </a:xfrm>
          <a:prstGeom prst="rect">
            <a:avLst/>
          </a:prstGeom>
          <a:solidFill>
            <a:schemeClr val="bg2"/>
          </a:solidFill>
          <a:ln w="9525" cap="sq" cmpd="sng" algn="ctr">
            <a:noFill/>
            <a:prstDash val="solid"/>
            <a:miter lim="800000"/>
          </a:ln>
          <a:effectLst/>
        </p:spPr>
      </p:sp>
      <p:sp>
        <p:nvSpPr>
          <p:cNvPr id="30" name="Rectángulo 29"/>
          <p:cNvSpPr/>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31" name="Grupo 30"/>
          <p:cNvGrpSpPr/>
          <p:nvPr/>
        </p:nvGrpSpPr>
        <p:grpSpPr>
          <a:xfrm>
            <a:off x="5250180" y="1267730"/>
            <a:ext cx="1691640" cy="645295"/>
            <a:chOff x="5318306" y="1386268"/>
            <a:chExt cx="1567331" cy="645295"/>
          </a:xfrm>
        </p:grpSpPr>
        <p:cxnSp>
          <p:nvCxnSpPr>
            <p:cNvPr id="32" name="Conector recto 31"/>
            <p:cNvCxnSpPr/>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34" name="Conector recto 33"/>
            <p:cNvCxnSpPr/>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ítulo 1"/>
          <p:cNvSpPr>
            <a:spLocks noGrp="1"/>
          </p:cNvSpPr>
          <p:nvPr>
            <p:ph type="title"/>
          </p:nvPr>
        </p:nvSpPr>
        <p:spPr>
          <a:xfrm>
            <a:off x="1563623" y="2094309"/>
            <a:ext cx="9070848" cy="2587752"/>
          </a:xfrm>
        </p:spPr>
        <p:txBody>
          <a:bodyPr rtlCol="0" anchor="ctr">
            <a:noAutofit/>
          </a:bodyPr>
          <a:lstStyle>
            <a:lvl1pPr algn="ctr">
              <a:lnSpc>
                <a:spcPct val="83000"/>
              </a:lnSpc>
              <a:defRPr lang="en-US" sz="7200" b="0" kern="1200" cap="all" spc="-100" baseline="0" dirty="0">
                <a:solidFill>
                  <a:schemeClr val="tx1"/>
                </a:solidFill>
                <a:effectLst>
                  <a:outerShdw blurRad="38100" dist="12700" dir="2700000" algn="tl" rotWithShape="0">
                    <a:prstClr val="black">
                      <a:alpha val="40000"/>
                    </a:prstClr>
                  </a:outerShdw>
                </a:effectLst>
                <a:latin typeface="+mj-lt"/>
                <a:ea typeface="+mn-ea"/>
                <a:cs typeface="+mn-cs"/>
              </a:defRPr>
            </a:lvl1pPr>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563624" y="4682062"/>
            <a:ext cx="9070848" cy="457200"/>
          </a:xfrm>
        </p:spPr>
        <p:txBody>
          <a:bodyPr rtlCol="0"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a:xfrm>
            <a:off x="5321808" y="1344502"/>
            <a:ext cx="1554480" cy="530352"/>
          </a:xfrm>
        </p:spPr>
        <p:txBody>
          <a:bodyPr rtlCol="0"/>
          <a:lstStyle>
            <a:lvl1pPr algn="ctr">
              <a:defRPr lang="en-US" sz="1300" kern="1200" spc="0" baseline="0">
                <a:solidFill>
                  <a:srgbClr val="FFFFFF"/>
                </a:solidFill>
                <a:latin typeface="+mn-lt"/>
                <a:ea typeface="+mn-ea"/>
                <a:cs typeface="+mn-cs"/>
              </a:defRPr>
            </a:lvl1pPr>
          </a:lstStyle>
          <a:p>
            <a:pPr rtl="0"/>
            <a:fld id="{9364C9D6-9F1A-453E-A424-93F2690E71F9}" type="datetime1">
              <a:rPr lang="es-ES" noProof="0" smtClean="0"/>
              <a:t>01/04/2025</a:t>
            </a:fld>
            <a:endParaRPr lang="es-ES" noProof="0"/>
          </a:p>
        </p:txBody>
      </p:sp>
      <p:sp>
        <p:nvSpPr>
          <p:cNvPr id="5" name="Marcador de posición de pie de página 4"/>
          <p:cNvSpPr>
            <a:spLocks noGrp="1"/>
          </p:cNvSpPr>
          <p:nvPr>
            <p:ph type="ftr" sz="quarter" idx="11"/>
          </p:nvPr>
        </p:nvSpPr>
        <p:spPr>
          <a:xfrm>
            <a:off x="1453896" y="5212080"/>
            <a:ext cx="5907024" cy="228600"/>
          </a:xfrm>
        </p:spPr>
        <p:txBody>
          <a:bodyPr rtlCol="0"/>
          <a:lstStyle>
            <a:lvl1pPr algn="l">
              <a:defRPr>
                <a:solidFill>
                  <a:schemeClr val="tx2"/>
                </a:solidFill>
              </a:defRPr>
            </a:lvl1pPr>
          </a:lstStyle>
          <a:p>
            <a:pPr rtl="0"/>
            <a:endParaRPr lang="es-ES" noProof="0"/>
          </a:p>
        </p:txBody>
      </p:sp>
      <p:sp>
        <p:nvSpPr>
          <p:cNvPr id="6" name="Marcador de posición de número de diapositiva 5"/>
          <p:cNvSpPr>
            <a:spLocks noGrp="1"/>
          </p:cNvSpPr>
          <p:nvPr>
            <p:ph type="sldNum" sz="quarter" idx="12"/>
          </p:nvPr>
        </p:nvSpPr>
        <p:spPr>
          <a:xfrm>
            <a:off x="8604504" y="5212080"/>
            <a:ext cx="2112264" cy="228600"/>
          </a:xfrm>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ítulo 7"/>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contenido 2"/>
          <p:cNvSpPr>
            <a:spLocks noGrp="1"/>
          </p:cNvSpPr>
          <p:nvPr>
            <p:ph sz="half" idx="1" hasCustomPrompt="1"/>
          </p:nvPr>
        </p:nvSpPr>
        <p:spPr>
          <a:xfrm>
            <a:off x="106680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370320" y="2103120"/>
            <a:ext cx="475488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lvl1pPr>
              <a:defRPr>
                <a:solidFill>
                  <a:schemeClr val="tx2"/>
                </a:solidFill>
              </a:defRPr>
            </a:lvl1pPr>
          </a:lstStyle>
          <a:p>
            <a:pPr rtl="0"/>
            <a:fld id="{84544BF3-413D-4595-9F8C-D91E7937F37D}" type="datetime1">
              <a:rPr lang="es-ES" noProof="0" smtClean="0"/>
              <a:t>01/04/2025</a:t>
            </a:fld>
            <a:endParaRPr lang="es-ES" noProof="0"/>
          </a:p>
        </p:txBody>
      </p:sp>
      <p:sp>
        <p:nvSpPr>
          <p:cNvPr id="6" name="Marcador de posición de pie de página 5"/>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7" name="Marcador de posición de número de diapositiva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texto 2"/>
          <p:cNvSpPr>
            <a:spLocks noGrp="1"/>
          </p:cNvSpPr>
          <p:nvPr>
            <p:ph type="body" idx="1" hasCustomPrompt="1"/>
          </p:nvPr>
        </p:nvSpPr>
        <p:spPr>
          <a:xfrm>
            <a:off x="1069848" y="2074334"/>
            <a:ext cx="4754880" cy="640080"/>
          </a:xfrm>
        </p:spPr>
        <p:txBody>
          <a:bodyPr rtlCol="0"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1069848" y="2755898"/>
            <a:ext cx="4754880" cy="320040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373368" y="2074334"/>
            <a:ext cx="4754880" cy="640080"/>
          </a:xfrm>
        </p:spPr>
        <p:txBody>
          <a:bodyPr rtlCol="0"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6373368" y="2756581"/>
            <a:ext cx="4754880" cy="320040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posición de fecha 6"/>
          <p:cNvSpPr>
            <a:spLocks noGrp="1"/>
          </p:cNvSpPr>
          <p:nvPr>
            <p:ph type="dt" sz="half" idx="10"/>
          </p:nvPr>
        </p:nvSpPr>
        <p:spPr/>
        <p:txBody>
          <a:bodyPr rtlCol="0"/>
          <a:lstStyle>
            <a:lvl1pPr>
              <a:defRPr>
                <a:solidFill>
                  <a:schemeClr val="tx2"/>
                </a:solidFill>
              </a:defRPr>
            </a:lvl1pPr>
          </a:lstStyle>
          <a:p>
            <a:pPr rtl="0"/>
            <a:fld id="{57D6BF9E-7CF2-4B2B-9DB2-5A2AB03E41C9}" type="datetime1">
              <a:rPr lang="es-ES" noProof="0" smtClean="0"/>
              <a:t>01/04/2025</a:t>
            </a:fld>
            <a:endParaRPr lang="es-ES" noProof="0"/>
          </a:p>
        </p:txBody>
      </p:sp>
      <p:sp>
        <p:nvSpPr>
          <p:cNvPr id="8" name="Marcador de posición de pie de página 7"/>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9" name="Marcador de número de diapositiva 8"/>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smtClean="0"/>
              <a:t>Haga clic para modificar el estilo de título del patrón</a:t>
            </a:r>
            <a:endParaRPr lang="es-ES" noProof="0"/>
          </a:p>
        </p:txBody>
      </p:sp>
      <p:sp>
        <p:nvSpPr>
          <p:cNvPr id="3" name="Marcador de posición de fecha 2"/>
          <p:cNvSpPr>
            <a:spLocks noGrp="1"/>
          </p:cNvSpPr>
          <p:nvPr>
            <p:ph type="dt" sz="half" idx="10"/>
          </p:nvPr>
        </p:nvSpPr>
        <p:spPr/>
        <p:txBody>
          <a:bodyPr rtlCol="0"/>
          <a:lstStyle>
            <a:lvl1pPr>
              <a:defRPr>
                <a:solidFill>
                  <a:schemeClr val="tx2"/>
                </a:solidFill>
              </a:defRPr>
            </a:lvl1pPr>
          </a:lstStyle>
          <a:p>
            <a:pPr rtl="0"/>
            <a:fld id="{9D8B4B4F-F042-47DC-829C-166835A561CC}" type="datetime1">
              <a:rPr lang="es-ES" noProof="0" smtClean="0"/>
              <a:t>01/04/2025</a:t>
            </a:fld>
            <a:endParaRPr lang="es-ES" noProof="0"/>
          </a:p>
        </p:txBody>
      </p:sp>
      <p:sp>
        <p:nvSpPr>
          <p:cNvPr id="4" name="Marcador de posición de pie de página 3"/>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5" name="Marcador de posición de número de diapositiva 4"/>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posición de fecha 1"/>
          <p:cNvSpPr>
            <a:spLocks noGrp="1"/>
          </p:cNvSpPr>
          <p:nvPr>
            <p:ph type="dt" sz="half" idx="10"/>
          </p:nvPr>
        </p:nvSpPr>
        <p:spPr/>
        <p:txBody>
          <a:bodyPr rtlCol="0"/>
          <a:lstStyle>
            <a:lvl1pPr>
              <a:defRPr>
                <a:solidFill>
                  <a:schemeClr val="tx2"/>
                </a:solidFill>
              </a:defRPr>
            </a:lvl1pPr>
          </a:lstStyle>
          <a:p>
            <a:pPr rtl="0"/>
            <a:fld id="{D53C2E1D-7BAD-4EB1-AF16-7910ABF5B599}" type="datetime1">
              <a:rPr lang="es-ES" noProof="0" smtClean="0"/>
              <a:t>01/04/2025</a:t>
            </a:fld>
            <a:endParaRPr lang="es-ES" noProof="0"/>
          </a:p>
        </p:txBody>
      </p:sp>
      <p:sp>
        <p:nvSpPr>
          <p:cNvPr id="3" name="Marcador de posición de pie de página 2"/>
          <p:cNvSpPr>
            <a:spLocks noGrp="1"/>
          </p:cNvSpPr>
          <p:nvPr>
            <p:ph type="ftr" sz="quarter" idx="11"/>
          </p:nvPr>
        </p:nvSpPr>
        <p:spPr/>
        <p:txBody>
          <a:bodyPr rtlCol="0"/>
          <a:lstStyle>
            <a:lvl1pPr>
              <a:defRPr>
                <a:solidFill>
                  <a:schemeClr val="tx2"/>
                </a:solidFill>
              </a:defRPr>
            </a:lvl1pPr>
          </a:lstStyle>
          <a:p>
            <a:pPr rtl="0"/>
            <a:endParaRPr lang="es-ES" noProof="0"/>
          </a:p>
        </p:txBody>
      </p:sp>
      <p:sp>
        <p:nvSpPr>
          <p:cNvPr id="4" name="Marcador de número de diapositiva 3"/>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leyenda">
    <p:spTree>
      <p:nvGrpSpPr>
        <p:cNvPr id="1" name=""/>
        <p:cNvGrpSpPr/>
        <p:nvPr/>
      </p:nvGrpSpPr>
      <p:grpSpPr>
        <a:xfrm>
          <a:off x="0" y="0"/>
          <a:ext cx="0" cy="0"/>
          <a:chOff x="0" y="0"/>
          <a:chExt cx="0" cy="0"/>
        </a:xfrm>
      </p:grpSpPr>
      <p:sp>
        <p:nvSpPr>
          <p:cNvPr id="14" name="Rectángulo 13"/>
          <p:cNvSpPr/>
          <p:nvPr/>
        </p:nvSpPr>
        <p:spPr>
          <a:xfrm>
            <a:off x="234693" y="237744"/>
            <a:ext cx="8633081"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16" name="Rectángulo 15"/>
          <p:cNvSpPr/>
          <p:nvPr/>
        </p:nvSpPr>
        <p:spPr>
          <a:xfrm>
            <a:off x="371856" y="374904"/>
            <a:ext cx="8353044" cy="6108192"/>
          </a:xfrm>
          <a:prstGeom prst="rect">
            <a:avLst/>
          </a:prstGeom>
          <a:solidFill>
            <a:schemeClr val="bg2"/>
          </a:solidFill>
          <a:ln w="6350" cap="sq" cmpd="sng" algn="ctr">
            <a:noFill/>
            <a:prstDash val="solid"/>
            <a:miter lim="800000"/>
          </a:ln>
          <a:effectLst/>
        </p:spPr>
      </p:sp>
      <p:sp>
        <p:nvSpPr>
          <p:cNvPr id="15" name="Rectángulo 14"/>
          <p:cNvSpPr/>
          <p:nvPr/>
        </p:nvSpPr>
        <p:spPr>
          <a:xfrm>
            <a:off x="9020386" y="237744"/>
            <a:ext cx="2926080" cy="63825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9296400" y="607392"/>
            <a:ext cx="2430780" cy="1645920"/>
          </a:xfrm>
        </p:spPr>
        <p:txBody>
          <a:bodyPr rtlCol="0" anchor="b">
            <a:normAutofit/>
          </a:bodyPr>
          <a:lstStyle>
            <a:lvl1pPr algn="l" defTabSz="914400" rtl="0" eaLnBrk="1" latinLnBrk="0" hangingPunct="1">
              <a:lnSpc>
                <a:spcPct val="90000"/>
              </a:lnSpc>
              <a:spcBef>
                <a:spcPct val="0"/>
              </a:spcBef>
              <a:buNone/>
              <a:defRPr lang="en-US" sz="2800" b="0" kern="1200" cap="none" spc="0" baseline="0" dirty="0">
                <a:solidFill>
                  <a:schemeClr val="bg1"/>
                </a:solidFill>
                <a:effectLst/>
                <a:latin typeface="+mj-lt"/>
                <a:ea typeface="+mn-ea"/>
                <a:cs typeface="+mn-cs"/>
              </a:defRPr>
            </a:lvl1pPr>
          </a:lstStyle>
          <a:p>
            <a:pPr rtl="0"/>
            <a:r>
              <a:rPr lang="es-ES" noProof="0" smtClean="0"/>
              <a:t>Haga clic para modificar el estilo de título del patrón</a:t>
            </a:r>
            <a:endParaRPr lang="es-ES" noProof="0"/>
          </a:p>
        </p:txBody>
      </p:sp>
      <p:sp>
        <p:nvSpPr>
          <p:cNvPr id="3" name="Marcador de posición de contenido 2"/>
          <p:cNvSpPr>
            <a:spLocks noGrp="1"/>
          </p:cNvSpPr>
          <p:nvPr>
            <p:ph idx="1" hasCustomPrompt="1"/>
          </p:nvPr>
        </p:nvSpPr>
        <p:spPr>
          <a:xfrm>
            <a:off x="790575" y="704850"/>
            <a:ext cx="7562850" cy="51435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texto 3"/>
          <p:cNvSpPr>
            <a:spLocks noGrp="1"/>
          </p:cNvSpPr>
          <p:nvPr>
            <p:ph type="body" sz="half" idx="2" hasCustomPrompt="1"/>
          </p:nvPr>
        </p:nvSpPr>
        <p:spPr>
          <a:xfrm>
            <a:off x="9296400" y="2286000"/>
            <a:ext cx="2430780" cy="3505200"/>
          </a:xfrm>
        </p:spPr>
        <p:txBody>
          <a:bodyPr rtlCol="0">
            <a:normAutofit/>
          </a:bodyPr>
          <a:lstStyle>
            <a:lvl1pPr marL="0" indent="0">
              <a:lnSpc>
                <a:spcPct val="110000"/>
              </a:lnSpc>
              <a:spcBef>
                <a:spcPts val="8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lvl1pPr>
              <a:defRPr>
                <a:solidFill>
                  <a:schemeClr val="tx2"/>
                </a:solidFill>
              </a:defRPr>
            </a:lvl1pPr>
          </a:lstStyle>
          <a:p>
            <a:pPr rtl="0"/>
            <a:fld id="{3DA921DE-2EA3-4C3D-8AF3-9E6B3697C994}" type="datetime1">
              <a:rPr lang="es-ES" noProof="0" smtClean="0"/>
              <a:t>01/04/2025</a:t>
            </a:fld>
            <a:endParaRPr lang="es-ES" noProof="0"/>
          </a:p>
        </p:txBody>
      </p:sp>
      <p:sp>
        <p:nvSpPr>
          <p:cNvPr id="6" name="Marcador de posición de pie de página 5"/>
          <p:cNvSpPr>
            <a:spLocks noGrp="1"/>
          </p:cNvSpPr>
          <p:nvPr>
            <p:ph type="ftr" sz="quarter" idx="11"/>
          </p:nvPr>
        </p:nvSpPr>
        <p:spPr>
          <a:xfrm>
            <a:off x="3439158" y="6214535"/>
            <a:ext cx="5184648" cy="256032"/>
          </a:xfrm>
        </p:spPr>
        <p:txBody>
          <a:bodyPr rtlCol="0"/>
          <a:lstStyle>
            <a:lvl1pPr algn="r">
              <a:defRPr>
                <a:solidFill>
                  <a:schemeClr val="tx2"/>
                </a:solidFill>
              </a:defRPr>
            </a:lvl1pPr>
          </a:lstStyle>
          <a:p>
            <a:pPr rtl="0"/>
            <a:endParaRPr lang="es-ES" noProof="0"/>
          </a:p>
        </p:txBody>
      </p:sp>
      <p:sp>
        <p:nvSpPr>
          <p:cNvPr id="7" name="Marcador de posición de número de diapositiva 6"/>
          <p:cNvSpPr>
            <a:spLocks noGrp="1"/>
          </p:cNvSpPr>
          <p:nvPr>
            <p:ph type="sldNum" sz="quarter" idx="12"/>
          </p:nvPr>
        </p:nvSpPr>
        <p:spPr/>
        <p:txBody>
          <a:bodyPr rtlCol="0"/>
          <a:lstStyle>
            <a:lvl1pPr>
              <a:defRPr>
                <a:solidFill>
                  <a:schemeClr val="bg2"/>
                </a:solidFill>
              </a:defRPr>
            </a:lvl1pPr>
          </a:lstStyle>
          <a:p>
            <a:pPr rtl="0"/>
            <a:fld id="{4FAB73BC-B049-4115-A692-8D63A059BFB8}" type="slidenum">
              <a:rPr lang="es-ES" noProof="0" smtClean="0"/>
              <a:pPr rtl="0"/>
              <a:t>‹Nº›</a:t>
            </a:fld>
            <a:endParaRPr lang="es-ES" noProof="0"/>
          </a:p>
        </p:txBody>
      </p:sp>
      <p:sp>
        <p:nvSpPr>
          <p:cNvPr id="11" name="Rectángulo 10"/>
          <p:cNvSpPr/>
          <p:nvPr/>
        </p:nvSpPr>
        <p:spPr>
          <a:xfrm>
            <a:off x="9157546" y="374904"/>
            <a:ext cx="2651760"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leyenda">
    <p:spTree>
      <p:nvGrpSpPr>
        <p:cNvPr id="1" name=""/>
        <p:cNvGrpSpPr/>
        <p:nvPr/>
      </p:nvGrpSpPr>
      <p:grpSpPr>
        <a:xfrm>
          <a:off x="0" y="0"/>
          <a:ext cx="0" cy="0"/>
          <a:chOff x="0" y="0"/>
          <a:chExt cx="0" cy="0"/>
        </a:xfrm>
      </p:grpSpPr>
      <p:sp>
        <p:nvSpPr>
          <p:cNvPr id="14" name="Rectángulo 13"/>
          <p:cNvSpPr/>
          <p:nvPr/>
        </p:nvSpPr>
        <p:spPr>
          <a:xfrm>
            <a:off x="9020386" y="237744"/>
            <a:ext cx="2926080" cy="6382512"/>
          </a:xfrm>
          <a:prstGeom prst="rect">
            <a:avLst/>
          </a:prstGeom>
          <a:solidFill>
            <a:schemeClr val="tx1"/>
          </a:solidFill>
          <a:ln w="6350" cap="sq">
            <a:solidFill>
              <a:schemeClr val="tx1">
                <a:lumMod val="7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9" name="Rectángulo 8"/>
          <p:cNvSpPr/>
          <p:nvPr/>
        </p:nvSpPr>
        <p:spPr>
          <a:xfrm>
            <a:off x="9157546" y="374904"/>
            <a:ext cx="2651760" cy="6108192"/>
          </a:xfrm>
          <a:prstGeom prst="rect">
            <a:avLst/>
          </a:prstGeom>
          <a:solidFill>
            <a:schemeClr val="bg2"/>
          </a:solidFill>
          <a:ln w="6350" cap="sq">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p:cNvSpPr>
            <a:spLocks noGrp="1"/>
          </p:cNvSpPr>
          <p:nvPr>
            <p:ph type="title"/>
          </p:nvPr>
        </p:nvSpPr>
        <p:spPr>
          <a:xfrm>
            <a:off x="9296400" y="603504"/>
            <a:ext cx="2432304" cy="1645920"/>
          </a:xfrm>
        </p:spPr>
        <p:txBody>
          <a:bodyPr rtlCol="0" anchor="b">
            <a:noAutofit/>
          </a:bodyPr>
          <a:lstStyle>
            <a:lvl1pPr algn="l">
              <a:defRPr sz="2800" b="0">
                <a:solidFill>
                  <a:schemeClr val="tx1"/>
                </a:solidFill>
                <a:latin typeface="+mj-lt"/>
              </a:defRPr>
            </a:lvl1pPr>
          </a:lstStyle>
          <a:p>
            <a:pPr rtl="0"/>
            <a:r>
              <a:rPr lang="es-ES" noProof="0" smtClean="0"/>
              <a:t>Haga clic para modificar el estilo de título del patrón</a:t>
            </a:r>
            <a:endParaRPr lang="es-ES" noProof="0"/>
          </a:p>
        </p:txBody>
      </p:sp>
      <p:sp>
        <p:nvSpPr>
          <p:cNvPr id="3" name="Marcador de posición de imagen 2"/>
          <p:cNvSpPr>
            <a:spLocks noGrp="1" noChangeAspect="1"/>
          </p:cNvSpPr>
          <p:nvPr>
            <p:ph type="pic" idx="1"/>
          </p:nvPr>
        </p:nvSpPr>
        <p:spPr>
          <a:xfrm>
            <a:off x="228599" y="237744"/>
            <a:ext cx="8601076" cy="6382512"/>
          </a:xfrm>
          <a:solidFill>
            <a:srgbClr val="808080"/>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es-ES" noProof="0" smtClean="0"/>
              <a:t>Haga clic en el icono para agregar una imagen</a:t>
            </a:r>
            <a:endParaRPr lang="es-ES" noProof="0"/>
          </a:p>
        </p:txBody>
      </p:sp>
      <p:sp>
        <p:nvSpPr>
          <p:cNvPr id="4" name="Marcador de posición de texto 3"/>
          <p:cNvSpPr>
            <a:spLocks noGrp="1"/>
          </p:cNvSpPr>
          <p:nvPr>
            <p:ph type="body" sz="half" idx="2" hasCustomPrompt="1"/>
          </p:nvPr>
        </p:nvSpPr>
        <p:spPr>
          <a:xfrm>
            <a:off x="9296400" y="2286000"/>
            <a:ext cx="2432304" cy="3502152"/>
          </a:xfrm>
        </p:spPr>
        <p:txBody>
          <a:bodyPr rtlCol="0">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lvl1pPr>
              <a:defRPr>
                <a:solidFill>
                  <a:srgbClr val="FFFFFF"/>
                </a:solidFill>
                <a:effectLst>
                  <a:outerShdw blurRad="19050" dist="6350" dir="2700000" algn="tl" rotWithShape="0">
                    <a:prstClr val="black">
                      <a:alpha val="40000"/>
                    </a:prstClr>
                  </a:outerShdw>
                </a:effectLst>
              </a:defRPr>
            </a:lvl1pPr>
          </a:lstStyle>
          <a:p>
            <a:pPr rtl="0"/>
            <a:fld id="{5AA60543-E69F-4E28-B8F5-FF924A50D477}" type="datetime1">
              <a:rPr lang="es-ES" noProof="0" smtClean="0"/>
              <a:t>01/04/2025</a:t>
            </a:fld>
            <a:endParaRPr lang="es-ES" noProof="0"/>
          </a:p>
        </p:txBody>
      </p:sp>
      <p:sp>
        <p:nvSpPr>
          <p:cNvPr id="6" name="Marcador de posición de pie de página 5"/>
          <p:cNvSpPr>
            <a:spLocks noGrp="1"/>
          </p:cNvSpPr>
          <p:nvPr>
            <p:ph type="ftr" sz="quarter" idx="11"/>
          </p:nvPr>
        </p:nvSpPr>
        <p:spPr/>
        <p:txBody>
          <a:bodyPr rtlCol="0"/>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rtl="0"/>
            <a:endParaRPr lang="es-ES" noProof="0"/>
          </a:p>
        </p:txBody>
      </p:sp>
      <p:sp>
        <p:nvSpPr>
          <p:cNvPr id="7" name="Marcador de posición de número de diapositiva 6"/>
          <p:cNvSpPr>
            <a:spLocks noGrp="1"/>
          </p:cNvSpPr>
          <p:nvPr>
            <p:ph type="sldNum" sz="quarter" idx="12"/>
          </p:nvPr>
        </p:nvSpPr>
        <p:spPr/>
        <p:txBody>
          <a:bodyPr rtlCol="0"/>
          <a:lstStyle>
            <a:lvl1pPr>
              <a:defRPr>
                <a:solidFill>
                  <a:schemeClr val="tx2"/>
                </a:solidFill>
              </a:defRPr>
            </a:lvl1pPr>
          </a:lstStyle>
          <a:p>
            <a:pPr rtl="0"/>
            <a:fld id="{4FAB73BC-B049-4115-A692-8D63A059BFB8}" type="slidenum">
              <a:rPr lang="es-ES" noProof="0" smtClean="0"/>
              <a:pPr rtl="0"/>
              <a:t>‹Nº›</a:t>
            </a:fld>
            <a:endParaRPr lang="es-E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ángulo 6"/>
          <p:cNvSpPr/>
          <p:nvPr/>
        </p:nvSpPr>
        <p:spPr>
          <a:xfrm>
            <a:off x="234696" y="237744"/>
            <a:ext cx="11722608" cy="6382512"/>
          </a:xfrm>
          <a:prstGeom prst="rect">
            <a:avLst/>
          </a:prstGeom>
          <a:solidFill>
            <a:schemeClr val="tx1"/>
          </a:solidFill>
          <a:ln w="6350" cap="flat" cmpd="sng" algn="ctr">
            <a:solidFill>
              <a:schemeClr val="tx1">
                <a:lumMod val="75000"/>
              </a:schemeClr>
            </a:solidFill>
            <a:prstDash val="solid"/>
          </a:ln>
          <a:effectLst>
            <a:softEdge rad="0"/>
          </a:effectLst>
        </p:spPr>
      </p:sp>
      <p:sp>
        <p:nvSpPr>
          <p:cNvPr id="8" name="Rectángulo 7"/>
          <p:cNvSpPr/>
          <p:nvPr/>
        </p:nvSpPr>
        <p:spPr>
          <a:xfrm>
            <a:off x="371856" y="374904"/>
            <a:ext cx="11448288" cy="6108192"/>
          </a:xfrm>
          <a:prstGeom prst="rect">
            <a:avLst/>
          </a:prstGeom>
          <a:solidFill>
            <a:schemeClr val="bg2"/>
          </a:solidFill>
          <a:ln w="6350" cap="sq" cmpd="sng" algn="ctr">
            <a:noFill/>
            <a:prstDash val="solid"/>
            <a:miter lim="800000"/>
          </a:ln>
          <a:effectLst/>
        </p:spPr>
      </p:sp>
      <p:sp>
        <p:nvSpPr>
          <p:cNvPr id="2" name="Marcador de posición de título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bg2"/>
                </a:solidFill>
              </a:defRPr>
            </a:lvl1pPr>
          </a:lstStyle>
          <a:p>
            <a:pPr rtl="0"/>
            <a:fld id="{CEABC672-13F0-4EAD-8EF0-47AAAAD40C0C}" type="datetime1">
              <a:rPr lang="es-ES" noProof="0" smtClean="0"/>
              <a:t>01/04/2025</a:t>
            </a:fld>
            <a:endParaRPr lang="es-ES" noProof="0"/>
          </a:p>
        </p:txBody>
      </p:sp>
      <p:sp>
        <p:nvSpPr>
          <p:cNvPr id="5" name="Marcador de posición de pie de página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bg2"/>
                </a:solidFill>
              </a:defRPr>
            </a:lvl1pPr>
          </a:lstStyle>
          <a:p>
            <a:pPr rtl="0"/>
            <a:endParaRPr lang="es-ES" noProof="0"/>
          </a:p>
        </p:txBody>
      </p:sp>
      <p:sp>
        <p:nvSpPr>
          <p:cNvPr id="6" name="Marcador de posición de número de diapositiva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bg2"/>
                </a:solidFill>
              </a:defRPr>
            </a:lvl1pPr>
          </a:lstStyle>
          <a:p>
            <a:pPr rtl="0"/>
            <a:fld id="{4FAB73BC-B049-4115-A692-8D63A059BFB8}" type="slidenum">
              <a:rPr lang="es-ES" noProof="0" smtClean="0"/>
              <a:pPr rtl="0"/>
              <a:t>‹Nº›</a:t>
            </a:fld>
            <a:endParaRPr lang="es-ES" noProof="0"/>
          </a:p>
        </p:txBody>
      </p:sp>
    </p:spTree>
  </p:cSld>
  <p:clrMap bg1="dk1" tx1="lt1" bg2="dk2" tx2="lt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2">
            <a:lumMod val="60000"/>
            <a:lumOff val="40000"/>
          </a:schemeClr>
        </a:buClr>
        <a:buFont typeface="Arial" pitchFamily="34"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6pPr>
      <a:lvl7pPr marL="19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7pPr>
      <a:lvl8pPr marL="22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8pPr>
      <a:lvl9pPr marL="2500000" indent="-228600" algn="l" defTabSz="914400" rtl="0" eaLnBrk="1" latinLnBrk="0" hangingPunct="1">
        <a:lnSpc>
          <a:spcPct val="100000"/>
        </a:lnSpc>
        <a:spcBef>
          <a:spcPts val="500"/>
        </a:spcBef>
        <a:buClr>
          <a:schemeClr val="tx2">
            <a:lumMod val="60000"/>
            <a:lumOff val="40000"/>
          </a:schemeClr>
        </a:buClr>
        <a:buFont typeface="Arial" pitchFamily="34" charset="0"/>
        <a:buChar char="•"/>
        <a:defRPr sz="1400" kern="1200">
          <a:solidFill>
            <a:schemeClr val="bg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sunarp,gob.p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2.bmp"/><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 name="Rectángulo 23">
            <a:extLst>
              <a:ext uri="{FF2B5EF4-FFF2-40B4-BE49-F238E27FC236}">
                <a16:creationId xmlns:a16="http://schemas.microsoft.com/office/drawing/2014/main" xmlns="" id="{93BFCDB3-13C4-4D69-848D-3F1F4D6B8F4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es-ES"/>
          </a:p>
        </p:txBody>
      </p:sp>
      <p:sp>
        <p:nvSpPr>
          <p:cNvPr id="26" name="Rectángulo 25">
            <a:extLst>
              <a:ext uri="{FF2B5EF4-FFF2-40B4-BE49-F238E27FC236}">
                <a16:creationId xmlns:a16="http://schemas.microsoft.com/office/drawing/2014/main" xmlns="" id="{CC2B9599-6E7A-4DD2-B13A-B4F68A1351A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a:p>
        </p:txBody>
      </p:sp>
      <p:sp>
        <p:nvSpPr>
          <p:cNvPr id="28" name="Rectángulo 27">
            <a:extLst>
              <a:ext uri="{FF2B5EF4-FFF2-40B4-BE49-F238E27FC236}">
                <a16:creationId xmlns:a16="http://schemas.microsoft.com/office/drawing/2014/main" xmlns="" id="{3E377648-1ED1-4112-805B-16C14CE995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337" y="643464"/>
            <a:ext cx="6909241" cy="5571072"/>
          </a:xfrm>
          <a:prstGeom prst="rect">
            <a:avLst/>
          </a:prstGeom>
          <a:solidFill>
            <a:schemeClr val="tx1"/>
          </a:solidFill>
          <a:ln w="6350" cap="flat" cmpd="sng" algn="ctr">
            <a:solidFill>
              <a:schemeClr val="tx1"/>
            </a:solidFill>
            <a:prstDash val="solid"/>
          </a:ln>
          <a:effectLst>
            <a:outerShdw blurRad="63500" algn="ctr" rotWithShape="0">
              <a:prstClr val="black">
                <a:alpha val="40000"/>
              </a:prstClr>
            </a:outerShdw>
            <a:softEdge rad="0"/>
          </a:effectLst>
        </p:spPr>
      </p:sp>
      <p:sp>
        <p:nvSpPr>
          <p:cNvPr id="30" name="Rectángulo 29">
            <a:extLst>
              <a:ext uri="{FF2B5EF4-FFF2-40B4-BE49-F238E27FC236}">
                <a16:creationId xmlns:a16="http://schemas.microsoft.com/office/drawing/2014/main" xmlns="" id="{D63B59CB-289C-4850-A932-358B9E412B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2877" y="806752"/>
            <a:ext cx="6570161" cy="5244497"/>
          </a:xfrm>
          <a:prstGeom prst="rect">
            <a:avLst/>
          </a:prstGeom>
          <a:solidFill>
            <a:schemeClr val="tx1"/>
          </a:solidFill>
          <a:ln w="6350" cap="sq" cmpd="sng" algn="ctr">
            <a:solidFill>
              <a:schemeClr val="bg2"/>
            </a:solidFill>
            <a:prstDash val="solid"/>
            <a:miter lim="800000"/>
          </a:ln>
          <a:effectLst/>
        </p:spPr>
      </p:sp>
      <p:sp>
        <p:nvSpPr>
          <p:cNvPr id="32" name="Rectángulo 31">
            <a:extLst>
              <a:ext uri="{FF2B5EF4-FFF2-40B4-BE49-F238E27FC236}">
                <a16:creationId xmlns:a16="http://schemas.microsoft.com/office/drawing/2014/main" xmlns="" id="{98867647-07B7-4265-832F-DE0E80979AC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137837" y="640856"/>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4" name="Conector recto 33">
            <a:extLst>
              <a:ext uri="{FF2B5EF4-FFF2-40B4-BE49-F238E27FC236}">
                <a16:creationId xmlns:a16="http://schemas.microsoft.com/office/drawing/2014/main" xmlns="" id="{516AC468-2C3D-4337-A9A2-81175F6D54B7}"/>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25213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6" name="Conector recto 35">
            <a:extLst>
              <a:ext uri="{FF2B5EF4-FFF2-40B4-BE49-F238E27FC236}">
                <a16:creationId xmlns:a16="http://schemas.microsoft.com/office/drawing/2014/main" xmlns="" id="{2A873262-74DB-4FD1-9625-E4616CF011DF}"/>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4943777" y="640855"/>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8" name="Conector recto 37">
            <a:extLst>
              <a:ext uri="{FF2B5EF4-FFF2-40B4-BE49-F238E27FC236}">
                <a16:creationId xmlns:a16="http://schemas.microsoft.com/office/drawing/2014/main" xmlns="" id="{09F3D15D-CB95-47AD-87F5-9CFF84F6159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252137" y="1286150"/>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2" name="Título 1">
            <a:extLst>
              <a:ext uri="{FF2B5EF4-FFF2-40B4-BE49-F238E27FC236}">
                <a16:creationId xmlns:a16="http://schemas.microsoft.com/office/drawing/2014/main" xmlns="" id="{ED90EC3D-482A-4E73-B198-E8341A0D0973}"/>
              </a:ext>
            </a:extLst>
          </p:cNvPr>
          <p:cNvSpPr>
            <a:spLocks noGrp="1"/>
          </p:cNvSpPr>
          <p:nvPr>
            <p:ph type="ctrTitle"/>
          </p:nvPr>
        </p:nvSpPr>
        <p:spPr>
          <a:xfrm>
            <a:off x="8560024" y="1442916"/>
            <a:ext cx="3238829" cy="3252231"/>
          </a:xfrm>
        </p:spPr>
        <p:txBody>
          <a:bodyPr rtlCol="0">
            <a:normAutofit/>
          </a:bodyPr>
          <a:lstStyle/>
          <a:p>
            <a:r>
              <a:rPr lang="es-ES" sz="4800" dirty="0" smtClean="0">
                <a:solidFill>
                  <a:srgbClr val="FFFFFF"/>
                </a:solidFill>
              </a:rPr>
              <a:t>Empresa</a:t>
            </a:r>
            <a:br>
              <a:rPr lang="es-ES" sz="4800" dirty="0" smtClean="0">
                <a:solidFill>
                  <a:srgbClr val="FFFFFF"/>
                </a:solidFill>
              </a:rPr>
            </a:br>
            <a:r>
              <a:rPr lang="es-ES" sz="4800" dirty="0" smtClean="0">
                <a:solidFill>
                  <a:srgbClr val="FFFFFF"/>
                </a:solidFill>
              </a:rPr>
              <a:t>sociedad</a:t>
            </a:r>
            <a:br>
              <a:rPr lang="es-ES" sz="4800" dirty="0" smtClean="0">
                <a:solidFill>
                  <a:srgbClr val="FFFFFF"/>
                </a:solidFill>
              </a:rPr>
            </a:br>
            <a:r>
              <a:rPr lang="es-ES" sz="4800" dirty="0" smtClean="0">
                <a:solidFill>
                  <a:srgbClr val="FFFFFF"/>
                </a:solidFill>
              </a:rPr>
              <a:t>anónima</a:t>
            </a:r>
            <a:br>
              <a:rPr lang="es-ES" sz="4800" dirty="0" smtClean="0">
                <a:solidFill>
                  <a:srgbClr val="FFFFFF"/>
                </a:solidFill>
              </a:rPr>
            </a:br>
            <a:r>
              <a:rPr lang="es-ES" sz="4800" dirty="0" smtClean="0">
                <a:solidFill>
                  <a:srgbClr val="FFFFFF"/>
                </a:solidFill>
              </a:rPr>
              <a:t>cerrada</a:t>
            </a:r>
            <a:br>
              <a:rPr lang="es-ES" sz="4800" dirty="0" smtClean="0">
                <a:solidFill>
                  <a:srgbClr val="FFFFFF"/>
                </a:solidFill>
              </a:rPr>
            </a:br>
            <a:endParaRPr lang="es-ES" sz="4800" dirty="0">
              <a:solidFill>
                <a:srgbClr val="FFFFFF"/>
              </a:solidFill>
            </a:endParaRPr>
          </a:p>
        </p:txBody>
      </p:sp>
      <p:sp>
        <p:nvSpPr>
          <p:cNvPr id="7" name="Subtítulo 6">
            <a:extLst>
              <a:ext uri="{FF2B5EF4-FFF2-40B4-BE49-F238E27FC236}">
                <a16:creationId xmlns:a16="http://schemas.microsoft.com/office/drawing/2014/main" xmlns="" id="{2048EE7C-B77F-4E59-88A7-DD66337BB69C}"/>
              </a:ext>
            </a:extLst>
          </p:cNvPr>
          <p:cNvSpPr>
            <a:spLocks noGrp="1"/>
          </p:cNvSpPr>
          <p:nvPr>
            <p:ph type="subTitle" idx="1"/>
          </p:nvPr>
        </p:nvSpPr>
        <p:spPr>
          <a:xfrm>
            <a:off x="8560024" y="4157932"/>
            <a:ext cx="3238829" cy="2449902"/>
          </a:xfrm>
        </p:spPr>
        <p:txBody>
          <a:bodyPr rtlCol="0">
            <a:normAutofit/>
          </a:bodyPr>
          <a:lstStyle/>
          <a:p>
            <a:pPr rtl="0"/>
            <a:r>
              <a:rPr lang="es-ES" sz="1400" dirty="0" smtClean="0">
                <a:solidFill>
                  <a:srgbClr val="FFFFFF"/>
                </a:solidFill>
              </a:rPr>
              <a:t>EMPRESA : FUNIH</a:t>
            </a:r>
          </a:p>
          <a:p>
            <a:pPr rtl="0"/>
            <a:r>
              <a:rPr lang="es-ES" sz="1400" dirty="0" smtClean="0">
                <a:solidFill>
                  <a:srgbClr val="FFFFFF"/>
                </a:solidFill>
              </a:rPr>
              <a:t>GERENTE GENERAL :Dahira BERROSPI</a:t>
            </a:r>
          </a:p>
          <a:p>
            <a:pPr rtl="0"/>
            <a:r>
              <a:rPr lang="es-ES" sz="1400" dirty="0" smtClean="0">
                <a:solidFill>
                  <a:srgbClr val="FFFFFF"/>
                </a:solidFill>
              </a:rPr>
              <a:t>SUB. GERENTE :Shantal ROBLEZ  </a:t>
            </a:r>
          </a:p>
          <a:p>
            <a:pPr rtl="0"/>
            <a:r>
              <a:rPr lang="es-ES" sz="1400" dirty="0" smtClean="0">
                <a:solidFill>
                  <a:srgbClr val="FFFFFF"/>
                </a:solidFill>
              </a:rPr>
              <a:t>G.LOGISTICA : Feli BENANCIO</a:t>
            </a:r>
          </a:p>
          <a:p>
            <a:pPr rtl="0"/>
            <a:r>
              <a:rPr lang="es-ES" sz="1400" dirty="0" smtClean="0">
                <a:solidFill>
                  <a:srgbClr val="FFFFFF"/>
                </a:solidFill>
              </a:rPr>
              <a:t>G. FINANZAS : Dayan TAIPE</a:t>
            </a:r>
          </a:p>
          <a:p>
            <a:pPr rtl="0"/>
            <a:r>
              <a:rPr lang="es-ES" sz="1400" dirty="0" smtClean="0">
                <a:solidFill>
                  <a:srgbClr val="FFFFFF"/>
                </a:solidFill>
              </a:rPr>
              <a:t>G.: COEMRCIALIZACION: Jully VLLEGAS</a:t>
            </a:r>
          </a:p>
          <a:p>
            <a:pPr rtl="0"/>
            <a:r>
              <a:rPr lang="es-ES" sz="1400" dirty="0" smtClean="0">
                <a:solidFill>
                  <a:srgbClr val="FFFFFF"/>
                </a:solidFill>
              </a:rPr>
              <a:t>G. PRODUCCION ; Araceli Barzola </a:t>
            </a:r>
          </a:p>
          <a:p>
            <a:pPr rtl="0"/>
            <a:endParaRPr lang="es-ES" sz="1400" dirty="0">
              <a:solidFill>
                <a:srgbClr val="FFFFFF"/>
              </a:solidFill>
            </a:endParaRPr>
          </a:p>
        </p:txBody>
      </p:sp>
      <p:pic>
        <p:nvPicPr>
          <p:cNvPr id="3" name="Imagen 2"/>
          <p:cNvPicPr>
            <a:picLocks noChangeAspect="1"/>
          </p:cNvPicPr>
          <p:nvPr/>
        </p:nvPicPr>
        <p:blipFill>
          <a:blip r:embed="rId3"/>
          <a:stretch>
            <a:fillRect/>
          </a:stretch>
        </p:blipFill>
        <p:spPr>
          <a:xfrm>
            <a:off x="983410" y="806751"/>
            <a:ext cx="6245525" cy="5244497"/>
          </a:xfrm>
          <a:prstGeom prst="rect">
            <a:avLst/>
          </a:prstGeom>
        </p:spPr>
      </p:pic>
    </p:spTree>
    <p:extLst>
      <p:ext uri="{BB962C8B-B14F-4D97-AF65-F5344CB8AC3E}">
        <p14:creationId xmlns:p14="http://schemas.microsoft.com/office/powerpoint/2010/main" val="755769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ángulo 13">
            <a:extLst>
              <a:ext uri="{FF2B5EF4-FFF2-40B4-BE49-F238E27FC236}">
                <a16:creationId xmlns:a16="http://schemas.microsoft.com/office/drawing/2014/main" xmlns="" id="{E192707B-B929-41A7-9B41-E959A1C689E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pic>
        <p:nvPicPr>
          <p:cNvPr id="5" name="Imagen 2" descr="Hojas en primer plano">
            <a:extLst>
              <a:ext uri="{FF2B5EF4-FFF2-40B4-BE49-F238E27FC236}">
                <a16:creationId xmlns:a16="http://schemas.microsoft.com/office/drawing/2014/main" xmlns="" id="{C542C31E-A9A6-4196-9C15-D9E26F2B2175}"/>
              </a:ext>
            </a:extLst>
          </p:cNvPr>
          <p:cNvPicPr>
            <a:picLocks noChangeAspect="1" noChangeArrowheads="1"/>
          </p:cNvPicPr>
          <p:nvPr/>
        </p:nvPicPr>
        <p:blipFill rotWithShape="1">
          <a:blip r:embed="rId3" cstate="email">
            <a:alphaModFix amt="35000"/>
            <a:extLst>
              <a:ext uri="{28A0092B-C50C-407E-A947-70E740481C1C}">
                <a14:useLocalDpi xmlns:a14="http://schemas.microsoft.com/office/drawing/2010/main"/>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ángulo 15">
            <a:extLst>
              <a:ext uri="{FF2B5EF4-FFF2-40B4-BE49-F238E27FC236}">
                <a16:creationId xmlns:a16="http://schemas.microsoft.com/office/drawing/2014/main" xmlns="" id="{8FB4235C-4505-46C7-AD8F-8769A1972FC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34696" y="237744"/>
            <a:ext cx="11722608" cy="6382512"/>
          </a:xfrm>
          <a:prstGeom prst="rect">
            <a:avLst/>
          </a:prstGeom>
          <a:noFill/>
          <a:ln w="6350" cap="sq" cmpd="sng" algn="ctr">
            <a:solidFill>
              <a:schemeClr val="tx1"/>
            </a:solidFill>
            <a:prstDash val="solid"/>
            <a:miter lim="800000"/>
          </a:ln>
          <a:effectLst>
            <a:softEdge rad="0"/>
          </a:effectLst>
        </p:spPr>
      </p:sp>
      <p:sp>
        <p:nvSpPr>
          <p:cNvPr id="2" name="Título 1">
            <a:extLst>
              <a:ext uri="{FF2B5EF4-FFF2-40B4-BE49-F238E27FC236}">
                <a16:creationId xmlns:a16="http://schemas.microsoft.com/office/drawing/2014/main" xmlns="" id="{A850B972-0B7A-40CD-9E79-07E8A87AB03C}"/>
              </a:ext>
            </a:extLst>
          </p:cNvPr>
          <p:cNvSpPr>
            <a:spLocks noGrp="1"/>
          </p:cNvSpPr>
          <p:nvPr>
            <p:ph type="title"/>
          </p:nvPr>
        </p:nvSpPr>
        <p:spPr>
          <a:xfrm>
            <a:off x="1066800" y="642594"/>
            <a:ext cx="10058400" cy="1371600"/>
          </a:xfrm>
        </p:spPr>
        <p:txBody>
          <a:bodyPr rtlCol="0">
            <a:normAutofit/>
          </a:bodyPr>
          <a:lstStyle/>
          <a:p>
            <a:pPr algn="ctr" rtl="0">
              <a:tabLst>
                <a:tab pos="4119563" algn="l"/>
              </a:tabLst>
            </a:pPr>
            <a:r>
              <a:rPr lang="es-ES" dirty="0" smtClean="0"/>
              <a:t>¿Qué es SUNAT?</a:t>
            </a:r>
            <a:endParaRPr lang="es-ES" dirty="0"/>
          </a:p>
        </p:txBody>
      </p:sp>
      <p:sp>
        <p:nvSpPr>
          <p:cNvPr id="3" name="Marcador de contenido 2"/>
          <p:cNvSpPr>
            <a:spLocks noGrp="1"/>
          </p:cNvSpPr>
          <p:nvPr>
            <p:ph idx="1"/>
          </p:nvPr>
        </p:nvSpPr>
        <p:spPr/>
        <p:txBody>
          <a:bodyPr/>
          <a:lstStyle/>
          <a:p>
            <a:r>
              <a:rPr lang="es-PE" dirty="0" smtClean="0"/>
              <a:t>Es un organismo descentralizado autónomo del sector de Justicia y entre rector  del SISTEMA NACIONAL de los Registros Públicos.</a:t>
            </a:r>
          </a:p>
          <a:p>
            <a:r>
              <a:rPr lang="es-PE" dirty="0"/>
              <a:t>Está adscrita al Ministerio de Economía y Finanzas y tiene como finalidad administrar los tributos del gobierno nacional y los conceptos tributarios y no tributarios que se le encarguen por Ley. Además, se encarga de resolver asuntos contenciosos y no contenciosos, resolviendo vía administrativa los recursos interpuestos por los contribuyentes o responsables</a:t>
            </a:r>
            <a:r>
              <a:rPr lang="es-PE" dirty="0" smtClean="0"/>
              <a:t>.</a:t>
            </a:r>
          </a:p>
          <a:p>
            <a:r>
              <a:rPr lang="es-PE" dirty="0" smtClean="0"/>
              <a:t>En este caso nuestra empresa se encargo de investigar acerca de como podemos inscribirnos o registrarnos  a la </a:t>
            </a:r>
            <a:r>
              <a:rPr lang="es-PE" dirty="0" err="1" smtClean="0"/>
              <a:t>sunat</a:t>
            </a:r>
            <a:r>
              <a:rPr lang="es-PE" dirty="0" smtClean="0"/>
              <a:t>.</a:t>
            </a:r>
          </a:p>
          <a:p>
            <a:r>
              <a:rPr lang="es-PE" dirty="0" smtClean="0"/>
              <a:t>PERO ANTES DE ESTO HABLAREMOS TAMBIEN ACERCA DE LA SUNARP</a:t>
            </a:r>
            <a:endParaRPr lang="es-PE" dirty="0"/>
          </a:p>
        </p:txBody>
      </p:sp>
    </p:spTree>
    <p:extLst>
      <p:ext uri="{BB962C8B-B14F-4D97-AF65-F5344CB8AC3E}">
        <p14:creationId xmlns:p14="http://schemas.microsoft.com/office/powerpoint/2010/main" val="22767954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xmlns="" id="{AB763E74-B111-4F0A-990A-DC546EDB60B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1"/>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rtl="0"/>
            <a:endParaRPr lang="es-ES" dirty="0"/>
          </a:p>
        </p:txBody>
      </p:sp>
      <p:sp>
        <p:nvSpPr>
          <p:cNvPr id="13" name="Rectángulo 12">
            <a:extLst>
              <a:ext uri="{FF2B5EF4-FFF2-40B4-BE49-F238E27FC236}">
                <a16:creationId xmlns:a16="http://schemas.microsoft.com/office/drawing/2014/main" xmlns="" id="{59261977-BEC4-4705-BB60-C4C0C74711F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867" y="0"/>
            <a:ext cx="8168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dirty="0"/>
          </a:p>
        </p:txBody>
      </p:sp>
      <p:sp useBgFill="1">
        <p:nvSpPr>
          <p:cNvPr id="15" name="Rectángulo 14">
            <a:extLst>
              <a:ext uri="{FF2B5EF4-FFF2-40B4-BE49-F238E27FC236}">
                <a16:creationId xmlns:a16="http://schemas.microsoft.com/office/drawing/2014/main" xmlns="" id="{E61F1EFE-E608-4FCB-8DBB-12FA3AC1E2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43243" y="643464"/>
            <a:ext cx="6909336" cy="5571072"/>
          </a:xfrm>
          <a:prstGeom prst="rect">
            <a:avLst/>
          </a:prstGeom>
          <a:ln w="6350" cap="flat" cmpd="sng" algn="ctr">
            <a:noFill/>
            <a:prstDash val="solid"/>
          </a:ln>
          <a:effectLst>
            <a:outerShdw blurRad="50800" algn="ctr" rotWithShape="0">
              <a:prstClr val="black">
                <a:alpha val="66000"/>
              </a:prstClr>
            </a:outerShdw>
            <a:softEdge rad="0"/>
          </a:effectLst>
        </p:spPr>
      </p:sp>
      <p:sp useBgFill="1">
        <p:nvSpPr>
          <p:cNvPr id="17" name="Rectángulo 16">
            <a:extLst>
              <a:ext uri="{FF2B5EF4-FFF2-40B4-BE49-F238E27FC236}">
                <a16:creationId xmlns:a16="http://schemas.microsoft.com/office/drawing/2014/main" xmlns="" id="{4C7DD595-7EA3-45FF-B181-2B606353F7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06071" y="809244"/>
            <a:ext cx="6583680" cy="5239512"/>
          </a:xfrm>
          <a:prstGeom prst="rect">
            <a:avLst/>
          </a:prstGeom>
          <a:ln w="6350" cap="sq" cmpd="sng" algn="ctr">
            <a:solidFill>
              <a:schemeClr val="tx1">
                <a:lumMod val="65000"/>
                <a:lumOff val="35000"/>
              </a:schemeClr>
            </a:solidFill>
            <a:prstDash val="solid"/>
            <a:miter lim="800000"/>
          </a:ln>
          <a:effectLst/>
        </p:spPr>
      </p:sp>
      <p:sp>
        <p:nvSpPr>
          <p:cNvPr id="19" name="Rectángulo 18">
            <a:extLst>
              <a:ext uri="{FF2B5EF4-FFF2-40B4-BE49-F238E27FC236}">
                <a16:creationId xmlns:a16="http://schemas.microsoft.com/office/drawing/2014/main" xmlns="" id="{848B10FE-6408-43F6-9A62-B98F2DB0FF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166971" y="-1"/>
            <a:ext cx="4025029" cy="6858000"/>
          </a:xfrm>
          <a:prstGeom prst="rect">
            <a:avLst/>
          </a:prstGeom>
          <a:blipFill dpi="0" rotWithShape="1">
            <a:blip r:embed="rId3">
              <a:alphaModFix amt="10000"/>
              <a:duotone>
                <a:schemeClr val="accent3">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ítulo 1">
            <a:extLst>
              <a:ext uri="{FF2B5EF4-FFF2-40B4-BE49-F238E27FC236}">
                <a16:creationId xmlns:a16="http://schemas.microsoft.com/office/drawing/2014/main" xmlns="" id="{5F3F6C66-D6D7-4A72-9928-967AEA400766}"/>
              </a:ext>
            </a:extLst>
          </p:cNvPr>
          <p:cNvSpPr>
            <a:spLocks noGrp="1"/>
          </p:cNvSpPr>
          <p:nvPr>
            <p:ph type="title"/>
          </p:nvPr>
        </p:nvSpPr>
        <p:spPr>
          <a:xfrm>
            <a:off x="8660189" y="643464"/>
            <a:ext cx="3321902" cy="5571071"/>
          </a:xfrm>
        </p:spPr>
        <p:txBody>
          <a:bodyPr rtlCol="0">
            <a:normAutofit/>
          </a:bodyPr>
          <a:lstStyle/>
          <a:p>
            <a:pPr rtl="0"/>
            <a:r>
              <a:rPr lang="es-ES" sz="4400" dirty="0" smtClean="0">
                <a:solidFill>
                  <a:srgbClr val="FFFFFF"/>
                </a:solidFill>
              </a:rPr>
              <a:t>¿Qué es la SUNARP?</a:t>
            </a:r>
            <a:endParaRPr lang="es-ES" sz="4400" dirty="0">
              <a:solidFill>
                <a:srgbClr val="FFFFFF"/>
              </a:solidFill>
            </a:endParaRPr>
          </a:p>
        </p:txBody>
      </p:sp>
      <p:sp>
        <p:nvSpPr>
          <p:cNvPr id="3" name="Marcador de contenido 2"/>
          <p:cNvSpPr>
            <a:spLocks noGrp="1"/>
          </p:cNvSpPr>
          <p:nvPr>
            <p:ph idx="1"/>
          </p:nvPr>
        </p:nvSpPr>
        <p:spPr>
          <a:xfrm>
            <a:off x="806071" y="809243"/>
            <a:ext cx="6583680" cy="5225797"/>
          </a:xfrm>
        </p:spPr>
        <p:txBody>
          <a:bodyPr>
            <a:normAutofit fontScale="92500" lnSpcReduction="10000"/>
          </a:bodyPr>
          <a:lstStyle/>
          <a:p>
            <a:r>
              <a:rPr lang="es-PE" dirty="0"/>
              <a:t>La SUNARP es un organismo descentralizado y de autonomía propia, la cual pertenece al Sector Justicia y ente por consiguiente este es un ente rector del Sistema Nacional de los Registros Públicos.</a:t>
            </a:r>
          </a:p>
          <a:p>
            <a:pPr marL="0" indent="0">
              <a:buNone/>
            </a:pPr>
            <a:r>
              <a:rPr lang="es-PE" dirty="0" smtClean="0"/>
              <a:t>Dictar </a:t>
            </a:r>
            <a:r>
              <a:rPr lang="es-PE" dirty="0"/>
              <a:t>las políticas y normas técnico – registrales de los registros públicos, las cuales integran el Sistema Nacional, además de planificar, organizar, normar, dirigir, coordinar y supervisar la inscripción y publicidad de actos y contratos en los Registros que conforman y son parte del presente Sistema Registral</a:t>
            </a:r>
            <a:r>
              <a:rPr lang="es-PE" dirty="0" smtClean="0"/>
              <a:t>.</a:t>
            </a:r>
            <a:endParaRPr lang="es-PE" dirty="0"/>
          </a:p>
          <a:p>
            <a:pPr marL="0" indent="0">
              <a:buNone/>
            </a:pPr>
            <a:r>
              <a:rPr lang="es-PE" dirty="0"/>
              <a:t>¿Qué es la Publicidad Registral – SUNARP?</a:t>
            </a:r>
          </a:p>
          <a:p>
            <a:pPr marL="0" indent="0">
              <a:buNone/>
            </a:pPr>
            <a:r>
              <a:rPr lang="es-PE" dirty="0"/>
              <a:t>La publicidad registral, permite a cualquier persona, sea esta natural o jurídica, consultar o solicitar información contenida en los registros públicos de Perú y por consiguiente que gestiona la Superintendencia Nacional de los Registros Públicos (Sunarp), cabe mencionar que esta información podrá ser solicitada tanto de forma virtual como también de forma presencial en las oficinas de Sunarp ubicadas a nivel nacional.</a:t>
            </a:r>
          </a:p>
        </p:txBody>
      </p:sp>
    </p:spTree>
    <p:extLst>
      <p:ext uri="{BB962C8B-B14F-4D97-AF65-F5344CB8AC3E}">
        <p14:creationId xmlns:p14="http://schemas.microsoft.com/office/powerpoint/2010/main" val="411277295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alpha val="0"/>
          </a:schemeClr>
        </a:solidFill>
        <a:effectLst/>
      </p:bgPr>
    </p:bg>
    <p:spTree>
      <p:nvGrpSpPr>
        <p:cNvPr id="1" name=""/>
        <p:cNvGrpSpPr/>
        <p:nvPr/>
      </p:nvGrpSpPr>
      <p:grpSpPr>
        <a:xfrm>
          <a:off x="0" y="0"/>
          <a:ext cx="0" cy="0"/>
          <a:chOff x="0" y="0"/>
          <a:chExt cx="0" cy="0"/>
        </a:xfrm>
      </p:grpSpPr>
      <p:sp>
        <p:nvSpPr>
          <p:cNvPr id="21" name="Rectángulo 20">
            <a:extLst>
              <a:ext uri="{FF2B5EF4-FFF2-40B4-BE49-F238E27FC236}">
                <a16:creationId xmlns:a16="http://schemas.microsoft.com/office/drawing/2014/main" xmlns="" id="{2A4D183E-A455-400F-B558-5EF3C42F66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85217" y="892220"/>
            <a:ext cx="5054517" cy="5097085"/>
          </a:xfrm>
          <a:prstGeom prst="rect">
            <a:avLst/>
          </a:prstGeom>
          <a:solidFill>
            <a:schemeClr val="tx2"/>
          </a:solidFill>
          <a:ln w="6350" cap="sq" cmpd="sng" algn="ctr">
            <a:noFill/>
            <a:prstDash val="solid"/>
            <a:miter lim="800000"/>
          </a:ln>
          <a:effectLst/>
        </p:spPr>
      </p:sp>
      <p:sp>
        <p:nvSpPr>
          <p:cNvPr id="23" name="Rectángulo 22">
            <a:extLst>
              <a:ext uri="{FF2B5EF4-FFF2-40B4-BE49-F238E27FC236}">
                <a16:creationId xmlns:a16="http://schemas.microsoft.com/office/drawing/2014/main" xmlns="" id="{46EC6A0A-8EDD-4CAD-8301-B0613EFB68A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12175" y="1005675"/>
            <a:ext cx="4800601" cy="4870174"/>
          </a:xfrm>
          <a:prstGeom prst="rect">
            <a:avLst/>
          </a:prstGeom>
          <a:solidFill>
            <a:schemeClr val="tx1"/>
          </a:solidFill>
          <a:ln w="6350" cap="sq" cmpd="sng" algn="ctr">
            <a:noFill/>
            <a:prstDash val="solid"/>
            <a:miter lim="800000"/>
          </a:ln>
          <a:effectLst/>
        </p:spPr>
      </p:sp>
      <p:sp>
        <p:nvSpPr>
          <p:cNvPr id="2" name="Título 1">
            <a:extLst>
              <a:ext uri="{FF2B5EF4-FFF2-40B4-BE49-F238E27FC236}">
                <a16:creationId xmlns:a16="http://schemas.microsoft.com/office/drawing/2014/main" xmlns="" id="{2FBE61F3-2745-486A-9B37-D1351783A8A7}"/>
              </a:ext>
            </a:extLst>
          </p:cNvPr>
          <p:cNvSpPr>
            <a:spLocks noGrp="1"/>
          </p:cNvSpPr>
          <p:nvPr>
            <p:ph type="title"/>
          </p:nvPr>
        </p:nvSpPr>
        <p:spPr>
          <a:xfrm>
            <a:off x="6314384" y="642594"/>
            <a:ext cx="4810815" cy="1371600"/>
          </a:xfrm>
        </p:spPr>
        <p:txBody>
          <a:bodyPr rtlCol="0">
            <a:normAutofit/>
          </a:bodyPr>
          <a:lstStyle/>
          <a:p>
            <a:pPr algn="r" rtl="0"/>
            <a:r>
              <a:rPr lang="es-ES" sz="3200" dirty="0" smtClean="0"/>
              <a:t>Método de investigación</a:t>
            </a:r>
            <a:endParaRPr lang="es-ES" sz="3200" dirty="0"/>
          </a:p>
        </p:txBody>
      </p:sp>
      <p:sp>
        <p:nvSpPr>
          <p:cNvPr id="3" name="Marcador de contenido 2"/>
          <p:cNvSpPr>
            <a:spLocks noGrp="1"/>
          </p:cNvSpPr>
          <p:nvPr>
            <p:ph idx="1"/>
          </p:nvPr>
        </p:nvSpPr>
        <p:spPr>
          <a:xfrm>
            <a:off x="6232073" y="1880557"/>
            <a:ext cx="5344575" cy="4416725"/>
          </a:xfrm>
        </p:spPr>
        <p:txBody>
          <a:bodyPr>
            <a:normAutofit/>
          </a:bodyPr>
          <a:lstStyle/>
          <a:p>
            <a:r>
              <a:rPr lang="es-PE" dirty="0" smtClean="0"/>
              <a:t>Iniciamos a acudir a su centro de llamada </a:t>
            </a:r>
            <a:r>
              <a:rPr lang="es-PE" dirty="0" smtClean="0">
                <a:hlinkClick r:id="rId3"/>
              </a:rPr>
              <a:t>www.sunarp,Gob.pe</a:t>
            </a:r>
            <a:r>
              <a:rPr lang="es-PE" dirty="0" smtClean="0"/>
              <a:t> </a:t>
            </a:r>
          </a:p>
          <a:p>
            <a:r>
              <a:rPr lang="es-PE" dirty="0" smtClean="0"/>
              <a:t>Iniciamos presentando a nuestra empresa y que tipo de empresa anhelamos ser ,con todo esto también acudimos a algunas preguntas o sugerencias que nos puede brindar ya que se especializa mas sobre el tema.</a:t>
            </a:r>
          </a:p>
          <a:p>
            <a:pPr marL="0" indent="0">
              <a:buNone/>
            </a:pPr>
            <a:r>
              <a:rPr lang="es-PE" dirty="0" smtClean="0"/>
              <a:t>Somos un grupo de estudiantes que pensamos formar una empresa que forma parte de la sociedad anónima privada ¿podríamos serlo?¿puede ser estable?¿Por que? Cual nos recomendaría.</a:t>
            </a:r>
          </a:p>
        </p:txBody>
      </p:sp>
      <p:pic>
        <p:nvPicPr>
          <p:cNvPr id="4" name="Imagen 3"/>
          <p:cNvPicPr>
            <a:picLocks noChangeAspect="1"/>
          </p:cNvPicPr>
          <p:nvPr/>
        </p:nvPicPr>
        <p:blipFill>
          <a:blip r:embed="rId4"/>
          <a:stretch>
            <a:fillRect/>
          </a:stretch>
        </p:blipFill>
        <p:spPr>
          <a:xfrm>
            <a:off x="885217" y="892219"/>
            <a:ext cx="5054518" cy="5097086"/>
          </a:xfrm>
          <a:prstGeom prst="rect">
            <a:avLst/>
          </a:prstGeom>
        </p:spPr>
      </p:pic>
    </p:spTree>
    <p:extLst>
      <p:ext uri="{BB962C8B-B14F-4D97-AF65-F5344CB8AC3E}">
        <p14:creationId xmlns:p14="http://schemas.microsoft.com/office/powerpoint/2010/main" val="491186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Rectángulo 13">
            <a:extLst>
              <a:ext uri="{FF2B5EF4-FFF2-40B4-BE49-F238E27FC236}">
                <a16:creationId xmlns:a16="http://schemas.microsoft.com/office/drawing/2014/main" xmlns="" id="{06FF3823-BBAD-4D28-B6DB-E416E24090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12192000" cy="6858000"/>
          </a:xfrm>
          <a:prstGeom prst="rect">
            <a:avLst/>
          </a:prstGeom>
          <a:blipFill dpi="0" rotWithShape="1">
            <a:blip r:embed="rId3">
              <a:alphaModFix amt="45000"/>
              <a:duotone>
                <a:schemeClr val="accent2">
                  <a:shade val="45000"/>
                  <a:satMod val="135000"/>
                </a:schemeClr>
                <a:prstClr val="white"/>
              </a:duotone>
            </a:blip>
            <a:srcRect/>
            <a:tile tx="-31750" ty="-120650" sx="100000" sy="100000" flip="xy" algn="tl"/>
          </a:blipFill>
          <a:ln w="19050" cmpd="sng">
            <a:noFill/>
            <a:miter lim="800000"/>
          </a:ln>
        </p:spPr>
        <p:style>
          <a:lnRef idx="2">
            <a:schemeClr val="accent1">
              <a:shade val="50000"/>
            </a:schemeClr>
          </a:lnRef>
          <a:fillRef idx="1">
            <a:schemeClr val="accent1"/>
          </a:fillRef>
          <a:effectRef idx="0">
            <a:schemeClr val="accent1"/>
          </a:effectRef>
          <a:fontRef idx="minor">
            <a:schemeClr val="lt1"/>
          </a:fontRef>
        </p:style>
      </p:sp>
      <p:sp>
        <p:nvSpPr>
          <p:cNvPr id="16" name="Rectángulo 15">
            <a:extLst>
              <a:ext uri="{FF2B5EF4-FFF2-40B4-BE49-F238E27FC236}">
                <a16:creationId xmlns:a16="http://schemas.microsoft.com/office/drawing/2014/main" xmlns="" id="{0E20F056-0FFD-4EE9-BDCB-8963C7F8BAB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18" name="Rectángulo 17">
            <a:extLst>
              <a:ext uri="{FF2B5EF4-FFF2-40B4-BE49-F238E27FC236}">
                <a16:creationId xmlns:a16="http://schemas.microsoft.com/office/drawing/2014/main" xmlns="" id="{87507ED7-71D7-4B95-8D4F-7B3E186238E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47801" y="1411615"/>
            <a:ext cx="9296400" cy="4034770"/>
          </a:xfrm>
          <a:prstGeom prst="rect">
            <a:avLst/>
          </a:prstGeom>
          <a:solidFill>
            <a:schemeClr val="bg2"/>
          </a:solidFill>
          <a:ln w="9525" cap="sq" cmpd="sng" algn="ctr">
            <a:noFill/>
            <a:prstDash val="solid"/>
            <a:miter lim="800000"/>
          </a:ln>
          <a:effectLst/>
        </p:spPr>
      </p:sp>
      <p:grpSp>
        <p:nvGrpSpPr>
          <p:cNvPr id="20" name="Grupo 19">
            <a:extLst>
              <a:ext uri="{FF2B5EF4-FFF2-40B4-BE49-F238E27FC236}">
                <a16:creationId xmlns:a16="http://schemas.microsoft.com/office/drawing/2014/main" xmlns="" id="{AA38E6D2-F0D9-4B69-ABEB-EB70412E8C7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5135880" y="1267730"/>
            <a:ext cx="1920240" cy="731520"/>
            <a:chOff x="4828372" y="1267730"/>
            <a:chExt cx="2227748" cy="731520"/>
          </a:xfrm>
        </p:grpSpPr>
        <p:sp>
          <p:nvSpPr>
            <p:cNvPr id="21" name="Rectángulo 20">
              <a:extLst>
                <a:ext uri="{FF2B5EF4-FFF2-40B4-BE49-F238E27FC236}">
                  <a16:creationId xmlns:a16="http://schemas.microsoft.com/office/drawing/2014/main" xmlns="" id="{025EA075-7728-48F3-B18E-92389160DD9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grpSp>
          <p:nvGrpSpPr>
            <p:cNvPr id="22" name="Grupo 21">
              <a:extLst>
                <a:ext uri="{FF2B5EF4-FFF2-40B4-BE49-F238E27FC236}">
                  <a16:creationId xmlns:a16="http://schemas.microsoft.com/office/drawing/2014/main" xmlns="" id="{1115E6AD-1E2A-40FE-B424-56271D8A89F6}"/>
                </a:ext>
                <a:ext uri="{C183D7F6-B498-43B3-948B-1728B52AA6E4}">
                  <adec:decorative xmlns:adec="http://schemas.microsoft.com/office/drawing/2017/decorative" xmlns="" val="1"/>
                </a:ext>
              </a:extLst>
            </p:cNvPr>
            <p:cNvGrpSpPr/>
            <p:nvPr>
              <p:extLst>
                <p:ext uri="{386F3935-93C4-4BCD-93E2-E3B085C9AB24}">
                  <p16:designElem xmlns:p16="http://schemas.microsoft.com/office/powerpoint/2015/main" xmlns="" val="1"/>
                </p:ext>
              </p:extLst>
            </p:nvPr>
          </p:nvGrpSpPr>
          <p:grpSpPr>
            <a:xfrm>
              <a:off x="4828372" y="1267730"/>
              <a:ext cx="1567331" cy="645295"/>
              <a:chOff x="5318306" y="1386268"/>
              <a:chExt cx="1567331" cy="645295"/>
            </a:xfrm>
          </p:grpSpPr>
          <p:cxnSp>
            <p:nvCxnSpPr>
              <p:cNvPr id="23" name="Conector recto 22">
                <a:extLst>
                  <a:ext uri="{FF2B5EF4-FFF2-40B4-BE49-F238E27FC236}">
                    <a16:creationId xmlns:a16="http://schemas.microsoft.com/office/drawing/2014/main" xmlns="" id="{D2CFBBA0-D70F-4068-8385-B020EA21AAB4}"/>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5318306"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4" name="Conector recto 23">
                <a:extLst>
                  <a:ext uri="{FF2B5EF4-FFF2-40B4-BE49-F238E27FC236}">
                    <a16:creationId xmlns:a16="http://schemas.microsoft.com/office/drawing/2014/main" xmlns="" id="{D963F62F-FFD6-43CD-BE0D-00770BB97C0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6885637" y="1386268"/>
                <a:ext cx="0" cy="64008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25" name="Conector recto 24">
                <a:extLst>
                  <a:ext uri="{FF2B5EF4-FFF2-40B4-BE49-F238E27FC236}">
                    <a16:creationId xmlns:a16="http://schemas.microsoft.com/office/drawing/2014/main" xmlns="" id="{875688F4-0BFA-49D0-92B0-84CBE5508B0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5318306" y="2031563"/>
                <a:ext cx="1567331"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grpSp>
      <p:pic>
        <p:nvPicPr>
          <p:cNvPr id="9" name="Imagen 8" descr="Flores brillantes">
            <a:extLst>
              <a:ext uri="{FF2B5EF4-FFF2-40B4-BE49-F238E27FC236}">
                <a16:creationId xmlns:a16="http://schemas.microsoft.com/office/drawing/2014/main" xmlns="" id="{E3AED392-F4FF-45D7-9A91-FD20E7E29C46}"/>
              </a:ext>
            </a:extLst>
          </p:cNvPr>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20" y="10"/>
            <a:ext cx="12191980" cy="6857990"/>
          </a:xfrm>
          <a:prstGeom prst="rect">
            <a:avLst/>
          </a:prstGeom>
        </p:spPr>
      </p:pic>
      <p:sp>
        <p:nvSpPr>
          <p:cNvPr id="27" name="Rectángulo 26">
            <a:extLst>
              <a:ext uri="{FF2B5EF4-FFF2-40B4-BE49-F238E27FC236}">
                <a16:creationId xmlns:a16="http://schemas.microsoft.com/office/drawing/2014/main" xmlns="" id="{7BB58C53-AF1A-4577-9FD9-2A6A3DDEA57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307870" y="1267730"/>
            <a:ext cx="9576262" cy="4307950"/>
          </a:xfrm>
          <a:prstGeom prst="rect">
            <a:avLst/>
          </a:prstGeom>
          <a:solidFill>
            <a:schemeClr val="tx1"/>
          </a:solidFill>
          <a:ln w="6350" cap="flat" cmpd="sng" algn="ctr">
            <a:solidFill>
              <a:schemeClr val="tx1">
                <a:lumMod val="65000"/>
                <a:lumOff val="35000"/>
              </a:schemeClr>
            </a:solidFill>
            <a:prstDash val="solid"/>
          </a:ln>
          <a:effectLst>
            <a:outerShdw blurRad="63500" algn="ctr" rotWithShape="0">
              <a:prstClr val="black">
                <a:alpha val="40000"/>
              </a:prstClr>
            </a:outerShdw>
            <a:softEdge rad="0"/>
          </a:effectLst>
        </p:spPr>
      </p:sp>
      <p:sp>
        <p:nvSpPr>
          <p:cNvPr id="29" name="Rectángulo 28">
            <a:extLst>
              <a:ext uri="{FF2B5EF4-FFF2-40B4-BE49-F238E27FC236}">
                <a16:creationId xmlns:a16="http://schemas.microsoft.com/office/drawing/2014/main" xmlns="" id="{E5F7F7DE-2DAA-4260-B379-423DEC36F3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447801" y="1411615"/>
            <a:ext cx="9296400" cy="4034770"/>
          </a:xfrm>
          <a:prstGeom prst="rect">
            <a:avLst/>
          </a:prstGeom>
          <a:solidFill>
            <a:schemeClr val="bg2"/>
          </a:solidFill>
          <a:ln w="6350" cap="sq" cmpd="sng" algn="ctr">
            <a:noFill/>
            <a:prstDash val="solid"/>
            <a:miter lim="800000"/>
          </a:ln>
          <a:effectLst/>
        </p:spPr>
      </p:sp>
      <p:sp>
        <p:nvSpPr>
          <p:cNvPr id="3" name="Marcador de posición de texto 2">
            <a:extLst>
              <a:ext uri="{FF2B5EF4-FFF2-40B4-BE49-F238E27FC236}">
                <a16:creationId xmlns:a16="http://schemas.microsoft.com/office/drawing/2014/main" xmlns="" id="{459DEA66-4826-47AE-AD32-B06226F8ECC6}"/>
              </a:ext>
            </a:extLst>
          </p:cNvPr>
          <p:cNvSpPr>
            <a:spLocks noGrp="1"/>
          </p:cNvSpPr>
          <p:nvPr>
            <p:ph type="body" idx="1"/>
          </p:nvPr>
        </p:nvSpPr>
        <p:spPr>
          <a:xfrm>
            <a:off x="1562100" y="3974586"/>
            <a:ext cx="9070848" cy="1164677"/>
          </a:xfrm>
        </p:spPr>
        <p:txBody>
          <a:bodyPr vert="horz" lIns="91440" tIns="45720" rIns="91440" bIns="45720" rtlCol="0">
            <a:normAutofit/>
          </a:bodyPr>
          <a:lstStyle/>
          <a:p>
            <a:pPr rtl="0">
              <a:spcBef>
                <a:spcPts val="0"/>
              </a:spcBef>
            </a:pPr>
            <a:r>
              <a:rPr lang="es-ES" spc="80" dirty="0" smtClean="0"/>
              <a:t>Funih.com</a:t>
            </a:r>
            <a:endParaRPr lang="es-ES" spc="80" dirty="0"/>
          </a:p>
        </p:txBody>
      </p:sp>
      <p:sp>
        <p:nvSpPr>
          <p:cNvPr id="31" name="Rectángulo 30">
            <a:extLst>
              <a:ext uri="{FF2B5EF4-FFF2-40B4-BE49-F238E27FC236}">
                <a16:creationId xmlns:a16="http://schemas.microsoft.com/office/drawing/2014/main" xmlns="" id="{3C0C984F-4779-40F8-A8DC-59DD7615BE5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135880" y="1267730"/>
            <a:ext cx="1920240" cy="731520"/>
          </a:xfrm>
          <a:prstGeom prst="rect">
            <a:avLst/>
          </a:prstGeom>
          <a:solidFill>
            <a:schemeClr val="accent1"/>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cxnSp>
        <p:nvCxnSpPr>
          <p:cNvPr id="33" name="Conector recto 32">
            <a:extLst>
              <a:ext uri="{FF2B5EF4-FFF2-40B4-BE49-F238E27FC236}">
                <a16:creationId xmlns:a16="http://schemas.microsoft.com/office/drawing/2014/main" xmlns="" id="{57D5430C-DB52-4EA6-8319-C7AC4C1710C5}"/>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25018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5" name="Conector recto 34">
            <a:extLst>
              <a:ext uri="{FF2B5EF4-FFF2-40B4-BE49-F238E27FC236}">
                <a16:creationId xmlns:a16="http://schemas.microsoft.com/office/drawing/2014/main" xmlns="" id="{8166ECFA-EC1E-4CD9-A9CC-1EBFE29AB8BC}"/>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6941820" y="1267730"/>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7" name="Conector recto 36">
            <a:extLst>
              <a:ext uri="{FF2B5EF4-FFF2-40B4-BE49-F238E27FC236}">
                <a16:creationId xmlns:a16="http://schemas.microsoft.com/office/drawing/2014/main" xmlns="" id="{C746FE2E-3188-4CA0-96F7-21A68D1B1943}"/>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5250180" y="1913025"/>
            <a:ext cx="1691640"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sp>
        <p:nvSpPr>
          <p:cNvPr id="4" name="CuadroTexto 3"/>
          <p:cNvSpPr txBox="1"/>
          <p:nvPr/>
        </p:nvSpPr>
        <p:spPr>
          <a:xfrm>
            <a:off x="1447800" y="1918241"/>
            <a:ext cx="9296399" cy="3139321"/>
          </a:xfrm>
          <a:prstGeom prst="rect">
            <a:avLst/>
          </a:prstGeom>
          <a:noFill/>
        </p:spPr>
        <p:txBody>
          <a:bodyPr wrap="square" rtlCol="0">
            <a:spAutoFit/>
          </a:bodyPr>
          <a:lstStyle/>
          <a:p>
            <a:pPr marL="285750" indent="-285750">
              <a:buFont typeface="Arial" panose="020B0604020202020204" pitchFamily="34" charset="0"/>
              <a:buChar char="•"/>
            </a:pPr>
            <a:r>
              <a:rPr lang="es-PE" dirty="0" smtClean="0"/>
              <a:t>Respuestas : construir una empresa con un abogado o a la misma notaria dependiendo del capital social.</a:t>
            </a:r>
          </a:p>
          <a:p>
            <a:pPr marL="285750" indent="-285750">
              <a:buFont typeface="Arial" panose="020B0604020202020204" pitchFamily="34" charset="0"/>
              <a:buChar char="•"/>
            </a:pPr>
            <a:r>
              <a:rPr lang="es-PE" dirty="0" smtClean="0"/>
              <a:t>ESTRUCTURA :</a:t>
            </a:r>
          </a:p>
          <a:p>
            <a:pPr marL="285750" indent="-285750">
              <a:buFont typeface="Arial" panose="020B0604020202020204" pitchFamily="34" charset="0"/>
              <a:buChar char="•"/>
            </a:pPr>
            <a:r>
              <a:rPr lang="es-PE" dirty="0" smtClean="0"/>
              <a:t>Depende de la organización </a:t>
            </a:r>
          </a:p>
          <a:p>
            <a:pPr marL="285750" indent="-285750">
              <a:buFont typeface="Arial" panose="020B0604020202020204" pitchFamily="34" charset="0"/>
              <a:buChar char="•"/>
            </a:pPr>
            <a:r>
              <a:rPr lang="es-PE" dirty="0" smtClean="0"/>
              <a:t>Acude a la oficina de sunarp </a:t>
            </a:r>
          </a:p>
          <a:p>
            <a:pPr marL="285750" indent="-285750">
              <a:buFont typeface="Arial" panose="020B0604020202020204" pitchFamily="34" charset="0"/>
              <a:buChar char="•"/>
            </a:pPr>
            <a:r>
              <a:rPr lang="es-PE" dirty="0" smtClean="0"/>
              <a:t>Solicita el registro en el servicio de Publicidad </a:t>
            </a:r>
          </a:p>
          <a:p>
            <a:pPr marL="285750" indent="-285750">
              <a:buFont typeface="Arial" panose="020B0604020202020204" pitchFamily="34" charset="0"/>
              <a:buChar char="•"/>
            </a:pPr>
            <a:r>
              <a:rPr lang="es-PE" dirty="0" smtClean="0"/>
              <a:t>Registrar en línea (SPRL)</a:t>
            </a:r>
          </a:p>
          <a:p>
            <a:pPr marL="285750" indent="-285750">
              <a:buFont typeface="Arial" panose="020B0604020202020204" pitchFamily="34" charset="0"/>
              <a:buChar char="•"/>
            </a:pPr>
            <a:r>
              <a:rPr lang="es-PE" dirty="0" smtClean="0"/>
              <a:t>Pide el formulario de inscripción según el servicio que necesites </a:t>
            </a:r>
          </a:p>
          <a:p>
            <a:pPr marL="285750" indent="-285750">
              <a:buFont typeface="Arial" panose="020B0604020202020204" pitchFamily="34" charset="0"/>
              <a:buChar char="•"/>
            </a:pPr>
            <a:r>
              <a:rPr lang="es-PE" dirty="0" smtClean="0"/>
              <a:t>Presenta tu DNI</a:t>
            </a:r>
          </a:p>
          <a:p>
            <a:pPr marL="285750" indent="-285750">
              <a:buFont typeface="Arial" panose="020B0604020202020204" pitchFamily="34" charset="0"/>
              <a:buChar char="•"/>
            </a:pPr>
            <a:r>
              <a:rPr lang="es-PE" dirty="0" smtClean="0"/>
              <a:t>Realiza el pago (dependiendo del servicio, esto puede cobrar una tasa registral.</a:t>
            </a:r>
            <a:endParaRPr lang="es-PE" dirty="0"/>
          </a:p>
        </p:txBody>
      </p:sp>
    </p:spTree>
    <p:extLst>
      <p:ext uri="{BB962C8B-B14F-4D97-AF65-F5344CB8AC3E}">
        <p14:creationId xmlns:p14="http://schemas.microsoft.com/office/powerpoint/2010/main" val="37829061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26B02"/>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29751727_TF78440441" id="{8124CA7B-D09D-4442-8065-5B4988299C03}" vid="{ED9CC861-8305-4014-8AEE-D8DC3668254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75D6F7AD-09FB-47AB-B353-D1D83850E3A3}">
  <ds:schemaRefs>
    <ds:schemaRef ds:uri="http://schemas.microsoft.com/sharepoint/v3/contenttype/forms"/>
  </ds:schemaRefs>
</ds:datastoreItem>
</file>

<file path=customXml/itemProps2.xml><?xml version="1.0" encoding="utf-8"?>
<ds:datastoreItem xmlns:ds="http://schemas.openxmlformats.org/officeDocument/2006/customXml" ds:itemID="{4CC21C94-EC06-4610-B8F0-A456DD28CD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C0DB4D-BE53-4100-8A0D-CEFB2E482820}">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Diseño Garden Savon</Template>
  <TotalTime>0</TotalTime>
  <Words>478</Words>
  <Application>Microsoft Office PowerPoint</Application>
  <PresentationFormat>Panorámica</PresentationFormat>
  <Paragraphs>37</Paragraphs>
  <Slides>5</Slides>
  <Notes>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Arial</vt:lpstr>
      <vt:lpstr>Calibri</vt:lpstr>
      <vt:lpstr>Century Gothic</vt:lpstr>
      <vt:lpstr>Savon</vt:lpstr>
      <vt:lpstr>Empresa sociedad anónima cerrada </vt:lpstr>
      <vt:lpstr>¿Qué es SUNAT?</vt:lpstr>
      <vt:lpstr>¿Qué es la SUNARP?</vt:lpstr>
      <vt:lpstr>Método de investigación</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2025-04-02T03:04:02Z</dcterms:created>
  <dcterms:modified xsi:type="dcterms:W3CDTF">2025-04-02T04:25:04Z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